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302" r:id="rId4"/>
    <p:sldId id="303" r:id="rId5"/>
    <p:sldId id="299" r:id="rId6"/>
    <p:sldId id="300" r:id="rId7"/>
    <p:sldId id="296" r:id="rId8"/>
    <p:sldId id="297" r:id="rId9"/>
    <p:sldId id="298" r:id="rId10"/>
    <p:sldId id="292" r:id="rId11"/>
    <p:sldId id="293" r:id="rId12"/>
    <p:sldId id="294" r:id="rId13"/>
    <p:sldId id="295" r:id="rId14"/>
    <p:sldId id="287" r:id="rId15"/>
    <p:sldId id="288" r:id="rId16"/>
    <p:sldId id="289" r:id="rId17"/>
    <p:sldId id="290" r:id="rId18"/>
    <p:sldId id="291" r:id="rId19"/>
    <p:sldId id="283" r:id="rId20"/>
    <p:sldId id="284" r:id="rId21"/>
    <p:sldId id="285" r:id="rId22"/>
    <p:sldId id="286" r:id="rId23"/>
    <p:sldId id="278" r:id="rId24"/>
    <p:sldId id="279" r:id="rId25"/>
    <p:sldId id="280" r:id="rId26"/>
    <p:sldId id="281" r:id="rId27"/>
    <p:sldId id="282" r:id="rId28"/>
    <p:sldId id="272" r:id="rId29"/>
    <p:sldId id="273" r:id="rId30"/>
    <p:sldId id="274" r:id="rId31"/>
    <p:sldId id="275" r:id="rId32"/>
    <p:sldId id="276" r:id="rId33"/>
    <p:sldId id="277" r:id="rId34"/>
    <p:sldId id="269" r:id="rId35"/>
    <p:sldId id="270" r:id="rId36"/>
    <p:sldId id="271" r:id="rId37"/>
    <p:sldId id="257" r:id="rId38"/>
    <p:sldId id="258" r:id="rId39"/>
    <p:sldId id="259" r:id="rId40"/>
    <p:sldId id="261" r:id="rId41"/>
    <p:sldId id="262" r:id="rId42"/>
    <p:sldId id="260" r:id="rId43"/>
    <p:sldId id="264" r:id="rId44"/>
    <p:sldId id="263" r:id="rId45"/>
    <p:sldId id="265" r:id="rId46"/>
    <p:sldId id="266" r:id="rId47"/>
    <p:sldId id="267" r:id="rId48"/>
    <p:sldId id="268" r:id="rId49"/>
    <p:sldId id="306" r:id="rId50"/>
    <p:sldId id="304" r:id="rId51"/>
    <p:sldId id="305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1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A1A1-35CA-4BED-9D83-A32B8D39FF58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B26BE1-1E49-46BA-85F6-01DA7B1606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A1A1-35CA-4BED-9D83-A32B8D39FF58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6BE1-1E49-46BA-85F6-01DA7B1606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A1A1-35CA-4BED-9D83-A32B8D39FF58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6BE1-1E49-46BA-85F6-01DA7B1606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A1A1-35CA-4BED-9D83-A32B8D39FF58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B26BE1-1E49-46BA-85F6-01DA7B1606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A1A1-35CA-4BED-9D83-A32B8D39FF58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6BE1-1E49-46BA-85F6-01DA7B1606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A1A1-35CA-4BED-9D83-A32B8D39FF58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6BE1-1E49-46BA-85F6-01DA7B1606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A1A1-35CA-4BED-9D83-A32B8D39FF58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B26BE1-1E49-46BA-85F6-01DA7B1606E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A1A1-35CA-4BED-9D83-A32B8D39FF58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6BE1-1E49-46BA-85F6-01DA7B1606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A1A1-35CA-4BED-9D83-A32B8D39FF58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6BE1-1E49-46BA-85F6-01DA7B1606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A1A1-35CA-4BED-9D83-A32B8D39FF58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6BE1-1E49-46BA-85F6-01DA7B1606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A1A1-35CA-4BED-9D83-A32B8D39FF58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6BE1-1E49-46BA-85F6-01DA7B1606E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23A1A1-35CA-4BED-9D83-A32B8D39FF58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B26BE1-1E49-46BA-85F6-01DA7B1606E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yl.ru/article/320107/chto-takoe-slovarnoe-slovo-primeryi-i-formyi-slovarnyih-slov#image1823103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Заголовок 5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Словарные </a:t>
            </a:r>
            <a:r>
              <a:rPr lang="ru-RU" dirty="0" smtClean="0"/>
              <a:t>слова 1-4 класс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</a:t>
            </a:r>
            <a:r>
              <a:rPr lang="ru-RU" sz="3100" dirty="0" smtClean="0"/>
              <a:t>Мнемотренажер</a:t>
            </a:r>
            <a:endParaRPr lang="ru-RU" sz="3100" dirty="0"/>
          </a:p>
        </p:txBody>
      </p:sp>
      <p:sp>
        <p:nvSpPr>
          <p:cNvPr id="55" name="TextBox 54"/>
          <p:cNvSpPr txBox="1"/>
          <p:nvPr/>
        </p:nvSpPr>
        <p:spPr>
          <a:xfrm>
            <a:off x="1979712" y="1903874"/>
            <a:ext cx="4908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МЕТОД     АЙВАЗОВСКОГО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752" y="3001197"/>
            <a:ext cx="86867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Г</a:t>
            </a:r>
            <a:r>
              <a:rPr lang="ru-RU" dirty="0" smtClean="0"/>
              <a:t>рафические </a:t>
            </a:r>
            <a:r>
              <a:rPr lang="ru-RU" dirty="0"/>
              <a:t>ассоциации. Метод помогает увидеть в орфограмме образ, связанный со словарным словом, в котором явно просматривается нужная буква. Например, «шофёр». В первом слоге пишется «о», проверить которую невозможно. В виде графической ассоциации может выступить руль, имеющий, как и буква, округлую форму, что позволяет легче запомнить орфограмму.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Читайте </a:t>
            </a:r>
            <a:r>
              <a:rPr lang="ru-RU" dirty="0"/>
              <a:t>подробнее на SYL.ru: </a:t>
            </a:r>
            <a:r>
              <a:rPr lang="ru-RU" dirty="0">
                <a:hlinkClick r:id="rId2"/>
              </a:rPr>
              <a:t>https://www.syl.ru/article/320107/chto-takoe-slovarnoe-slovo-primeryi-i-formyi-slovarnyih-slov#image1823103</a:t>
            </a:r>
            <a:endParaRPr lang="ru-RU" dirty="0"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Компьютер\Desktop\ИМЦ\словарик\img14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260648"/>
            <a:ext cx="5787510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Компьютер\Desktop\ИМЦ\словарик\img14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013" y="1433513"/>
            <a:ext cx="8181975" cy="3990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Компьютер\Desktop\ИМЦ\словарик\img14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196752"/>
            <a:ext cx="7692161" cy="3592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Компьютер\Desktop\ИМЦ\словарик\img14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909638"/>
            <a:ext cx="8429625" cy="503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Users\Компьютер\Desktop\ИМЦ\словарик\img14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613" y="962025"/>
            <a:ext cx="7724775" cy="493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Компьютер\Desktop\ИМЦ\словарик\img14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3" y="690563"/>
            <a:ext cx="7610475" cy="547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Компьютер\Desktop\ИМЦ\словарик\img14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613" y="114300"/>
            <a:ext cx="7724775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:\Users\Компьютер\Desktop\ИМЦ\словарик\img14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4875" y="1181100"/>
            <a:ext cx="73342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Users\Компьютер\Desktop\ИМЦ\словарик\img14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764704"/>
            <a:ext cx="7265512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:\Users\Компьютер\Desktop\ИМЦ\словарик\img15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685800"/>
            <a:ext cx="7343775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мпьютер\Desktop\ИМЦ\словарик\img13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" y="1357313"/>
            <a:ext cx="8086725" cy="414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:\Users\Компьютер\Desktop\ИМЦ\словарик\img15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075" y="800100"/>
            <a:ext cx="870585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Users\Компьютер\Desktop\ИМЦ\словарик\img15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650" y="1014413"/>
            <a:ext cx="7124700" cy="4829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Компьютер\Desktop\ИМЦ\словарик\img15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7838" y="657225"/>
            <a:ext cx="5648325" cy="5543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C:\Users\Компьютер\Desktop\ИМЦ\словарик\img15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5" y="795338"/>
            <a:ext cx="7829550" cy="526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C:\Users\Компьютер\Desktop\ИМЦ\словарик\img111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" y="1381125"/>
            <a:ext cx="8401050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C:\Users\Компьютер\Desktop\ИМЦ\словарик\img11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836712"/>
            <a:ext cx="8333047" cy="5305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C:\Users\Компьютер\Desktop\ИМЦ\словарик\img111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836712"/>
            <a:ext cx="8403143" cy="4979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C:\Users\Компьютер\Desktop\ИМЦ\словарик\img111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781050"/>
            <a:ext cx="7572375" cy="529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C:\Users\Компьютер\Desktop\ИМЦ\словарик\img111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250" y="371475"/>
            <a:ext cx="8191500" cy="611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C:\Users\Компьютер\Desktop\ИМЦ\словарик\img11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9088" y="1219200"/>
            <a:ext cx="8505825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Компьютер\Desktop\ИМЦ\словарик\img1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8" y="928688"/>
            <a:ext cx="8772525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C:\Users\Компьютер\Desktop\ИМЦ\словарик\img1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825" y="823913"/>
            <a:ext cx="8134350" cy="521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 descr="C:\Users\Компьютер\Desktop\ИМЦ\словарик\img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1125" y="1057275"/>
            <a:ext cx="6381750" cy="474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 descr="C:\Users\Компьютер\Desktop\ИМЦ\словарик\img1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4938" y="1095375"/>
            <a:ext cx="6334125" cy="466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 descr="C:\Users\Компьютер\Desktop\ИМЦ\словарик\img1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0" y="452438"/>
            <a:ext cx="7810500" cy="595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 descr="C:\Users\Компьютер\Desktop\ИМЦ\словарик\img1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8" y="500063"/>
            <a:ext cx="8658225" cy="585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C:\Users\Компьютер\Desktop\ИМЦ\словарик\img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340768"/>
            <a:ext cx="7950473" cy="3866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 descr="C:\Users\Компьютер\Desktop\ИМЦ\словарик\img1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3963" y="1062038"/>
            <a:ext cx="6696075" cy="473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1" descr="C:\Users\Компьютер\Desktop\ИМЦ\словарик\img12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764704"/>
            <a:ext cx="7439025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0" descr="C:\Users\Компьютер\Desktop\ИМЦ\словарик\img12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" y="1566863"/>
            <a:ext cx="7972425" cy="372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9" descr="C:\Users\Компьютер\Desktop\ИМЦ\словарик\img12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8175" y="609600"/>
            <a:ext cx="786765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Компьютер\Desktop\ИМЦ\словарик\img13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566863"/>
            <a:ext cx="6248400" cy="372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7" descr="C:\Users\Компьютер\Desktop\ИМЦ\словарик\img1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404664"/>
            <a:ext cx="5415218" cy="630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6" descr="C:\Users\Компьютер\Desktop\ИМЦ\словарик\img12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1575" y="1271588"/>
            <a:ext cx="6800850" cy="431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8" descr="C:\Users\Компьютер\Desktop\ИМЦ\словарик\img1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7263" y="1033463"/>
            <a:ext cx="7229475" cy="4791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4" descr="C:\Users\Компьютер\Desktop\ИМЦ\словарик\img1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7263" y="452438"/>
            <a:ext cx="7229475" cy="595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5" descr="C:\Users\Компьютер\Desktop\ИМЦ\словарик\img12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88" y="133350"/>
            <a:ext cx="9039225" cy="659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3" descr="C:\Users\Компьютер\Desktop\ИМЦ\словарик\img1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76250"/>
            <a:ext cx="8534400" cy="590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0" descr="C:\Users\Компьютер\Desktop\ИМЦ\словарик\img11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196752"/>
            <a:ext cx="8361000" cy="4080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8" descr="C:\Users\Компьютер\Desktop\ИМЦ\словарик\img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338" y="395288"/>
            <a:ext cx="7553325" cy="6067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 descr="C:\Users\Компьютер\Desktop\ИМЦ\словарик\img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76672"/>
            <a:ext cx="8320608" cy="5243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t="15350" r="2352" b="3800"/>
          <a:stretch/>
        </p:blipFill>
        <p:spPr>
          <a:xfrm>
            <a:off x="179512" y="260648"/>
            <a:ext cx="880555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4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Компьютер\Desktop\ИМЦ\словарик\img13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538" y="471488"/>
            <a:ext cx="8924925" cy="5915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8635885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466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66110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4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Компьютер\Desktop\ИМЦ\словарик\img13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124744"/>
            <a:ext cx="7554581" cy="3964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Компьютер\Desktop\ИМЦ\словарик\img13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1340768"/>
            <a:ext cx="8290234" cy="3745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Компьютер\Desktop\ИМЦ\словарик\img13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268760"/>
            <a:ext cx="736772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Компьютер\Desktop\ИМЦ\словарик\img13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3963" y="1143000"/>
            <a:ext cx="669607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</TotalTime>
  <Words>76</Words>
  <Application>Microsoft Office PowerPoint</Application>
  <PresentationFormat>Экран (4:3)</PresentationFormat>
  <Paragraphs>5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5" baseType="lpstr">
      <vt:lpstr>Franklin Gothic Book</vt:lpstr>
      <vt:lpstr>Franklin Gothic Medium</vt:lpstr>
      <vt:lpstr>Wingdings 2</vt:lpstr>
      <vt:lpstr>Трек</vt:lpstr>
      <vt:lpstr>Словарные слова 1-4 класс                                                Мнемотренажер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Retired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RWT</dc:creator>
  <cp:lastModifiedBy>user</cp:lastModifiedBy>
  <cp:revision>5</cp:revision>
  <dcterms:created xsi:type="dcterms:W3CDTF">2013-02-05T13:25:42Z</dcterms:created>
  <dcterms:modified xsi:type="dcterms:W3CDTF">2018-07-27T07:02:19Z</dcterms:modified>
</cp:coreProperties>
</file>