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8" r:id="rId2"/>
    <p:sldId id="257" r:id="rId3"/>
    <p:sldId id="256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082A7-5B7D-4B34-B307-3E8BC60904A5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629B8-01C1-46CC-AE3A-3B3482DF7A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629B8-01C1-46CC-AE3A-3B3482DF7ADB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DC9CA6-97D5-4C27-8D06-0A959396C8E6}" type="datetimeFigureOut">
              <a:rPr lang="ru-RU" smtClean="0"/>
              <a:t>25.12.2012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DD1435-0A3D-4BBE-8470-1A11AD5D2AB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ulex.ru/portret/31-1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88640"/>
            <a:ext cx="2088232" cy="231097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88840"/>
            <a:ext cx="8686800" cy="2899792"/>
          </a:xfrm>
        </p:spPr>
        <p:txBody>
          <a:bodyPr>
            <a:normAutofit fontScale="90000"/>
          </a:bodyPr>
          <a:lstStyle/>
          <a:p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Обращаться с языком </a:t>
            </a:r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кое-как</a:t>
            </a:r>
            <a:b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значит </a:t>
            </a:r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мыслить кое-как: </a:t>
            </a:r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неточно,</a:t>
            </a:r>
            <a:b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приблизительно</a:t>
            </a:r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неверно. </a:t>
            </a:r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</a:t>
            </a:r>
            <a:r>
              <a:rPr lang="ru-RU" b="1" i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А. ТОЛСТОЙ </a:t>
            </a:r>
            <a:endParaRPr lang="ru-RU" b="1" i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39552" y="2606714"/>
            <a:ext cx="828092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лукоморья дуб зеленый;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Златая цепь на дубе том;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днем и ночью кот ученый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ходит по цепи кругом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3968" y="980728"/>
            <a:ext cx="420159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тая – з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оло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тая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зо´лото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позоло´та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/>
          </a:p>
        </p:txBody>
      </p:sp>
      <p:pic>
        <p:nvPicPr>
          <p:cNvPr id="26627" name="Picture 3" descr="http://ejka.ru/uploads/images/7/0/2/9/14/33e34d16d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3211083" cy="2408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51520" y="37651"/>
            <a:ext cx="504056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свете есть иное диво: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Море вздуется бурливо,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Закипит, подымет вой,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Хлынет на берег пустой,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Разольется в шумном беге,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очутятся на бреге,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чешуе, как жар горя,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Тридцать три богатыря,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красавцы удалые,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Великаны молодые,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равны, как на подбор,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ними дядька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Черномор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3" name="Picture 3" descr="http://1kinobig.ru/uploads/posts/2011-09/1316106101_6111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88639"/>
            <a:ext cx="3385939" cy="364992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860032" y="4293096"/>
            <a:ext cx="40639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б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 - на б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ере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555776" y="1412776"/>
            <a:ext cx="421196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4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</a:t>
            </a: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- -</a:t>
            </a:r>
            <a:r>
              <a:rPr kumimoji="0" lang="ru-RU" sz="4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оро</a:t>
            </a: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4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</a:t>
            </a: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- -</a:t>
            </a:r>
            <a:r>
              <a:rPr kumimoji="0" lang="ru-RU" sz="4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оло</a:t>
            </a: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-ре- - -ере-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79512" y="4221088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Какой вывод можно сделать?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260648"/>
          <a:ext cx="7776864" cy="648072"/>
        </p:xfrm>
        <a:graphic>
          <a:graphicData uri="http://schemas.openxmlformats.org/drawingml/2006/table">
            <a:tbl>
              <a:tblPr/>
              <a:tblGrid>
                <a:gridCol w="7776864"/>
              </a:tblGrid>
              <a:tr h="648072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Если в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корне две безударные гласные…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347864" y="1052736"/>
            <a:ext cx="2266967" cy="830997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слово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1772816"/>
            <a:ext cx="2605200" cy="58477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 словарное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28184" y="1844824"/>
            <a:ext cx="2069797" cy="584775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словарное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60032" y="2780928"/>
            <a:ext cx="3024336" cy="1754326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спомнить</a:t>
            </a:r>
          </a:p>
          <a:p>
            <a:pPr algn="ctr"/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или</a:t>
            </a: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словарь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2924944"/>
            <a:ext cx="3998402" cy="1200329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одбор двух</a:t>
            </a: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проверочных слов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6" name="Прямая со стрелкой 15"/>
          <p:cNvCxnSpPr>
            <a:stCxn id="10" idx="1"/>
            <a:endCxn id="11" idx="0"/>
          </p:cNvCxnSpPr>
          <p:nvPr/>
        </p:nvCxnSpPr>
        <p:spPr>
          <a:xfrm flipH="1">
            <a:off x="1770144" y="1468235"/>
            <a:ext cx="1577720" cy="304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2" idx="2"/>
            <a:endCxn id="13" idx="0"/>
          </p:cNvCxnSpPr>
          <p:nvPr/>
        </p:nvCxnSpPr>
        <p:spPr>
          <a:xfrm flipH="1">
            <a:off x="6372200" y="2429599"/>
            <a:ext cx="890883" cy="3513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1" idx="2"/>
            <a:endCxn id="14" idx="0"/>
          </p:cNvCxnSpPr>
          <p:nvPr/>
        </p:nvCxnSpPr>
        <p:spPr>
          <a:xfrm>
            <a:off x="1770144" y="2357591"/>
            <a:ext cx="408569" cy="5673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0" idx="3"/>
            <a:endCxn id="12" idx="0"/>
          </p:cNvCxnSpPr>
          <p:nvPr/>
        </p:nvCxnSpPr>
        <p:spPr>
          <a:xfrm>
            <a:off x="5614831" y="1468235"/>
            <a:ext cx="1648252" cy="376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827584" y="4941168"/>
            <a:ext cx="6025111" cy="1446550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одбор неполногласных</a:t>
            </a:r>
          </a:p>
          <a:p>
            <a:pPr algn="ctr"/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одственных слов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2" name="Соединительная линия уступом 61"/>
          <p:cNvCxnSpPr>
            <a:stCxn id="11" idx="3"/>
          </p:cNvCxnSpPr>
          <p:nvPr/>
        </p:nvCxnSpPr>
        <p:spPr>
          <a:xfrm>
            <a:off x="3072744" y="2065204"/>
            <a:ext cx="1355240" cy="28759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hape 65"/>
          <p:cNvCxnSpPr>
            <a:stCxn id="12" idx="3"/>
            <a:endCxn id="37" idx="3"/>
          </p:cNvCxnSpPr>
          <p:nvPr/>
        </p:nvCxnSpPr>
        <p:spPr>
          <a:xfrm flipH="1">
            <a:off x="6852695" y="2137212"/>
            <a:ext cx="1445286" cy="3527231"/>
          </a:xfrm>
          <a:prstGeom prst="bentConnector3">
            <a:avLst>
              <a:gd name="adj1" fmla="val -1581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t2.gstatic.com/images?q=tbn:ANd9GcR4D-u1z_YpjydcQ8bE7-Y207qdMpegDnQq4lHDodS-pb5yPhFj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04664"/>
            <a:ext cx="2383532" cy="2481041"/>
          </a:xfrm>
          <a:prstGeom prst="rect">
            <a:avLst/>
          </a:prstGeom>
          <a:noFill/>
        </p:spPr>
      </p:pic>
      <p:sp>
        <p:nvSpPr>
          <p:cNvPr id="27654" name="AutoShape 6" descr="data:image/jpeg;base64,/9j/4AAQSkZJRgABAQAAAQABAAD/2wCEAAkGBhQSDxAPDxQUEBQQEBQQEBUWFBQUFBUQFRQVFRQUEhUXHCYeFxojGRQUHy8gIycpLCwtFR4xNTAqNSYrLCkBCQoKDgwOGg8PGi8kHyEsLDUrKiwsLCwsNCkuKiwvKSwxLCwsLCwpLCwsLCwsLCwsLCwsKSwsLCwsLCwsLCwsLP/AABEIAOEA4QMBIgACEQEDEQH/xAAcAAEAAgMBAQEAAAAAAAAAAAAAAQUEBgcDAgj/xABFEAABAwIDBAYHBgMGBgMAAAABAAIDBBEFEiEGMUFREyJhcYGRBzJCUqGxwRQjM2Jy0RWS8ENzssLh8QgkgoOi0hY0U//EABsBAQACAwEBAAAAAAAAAAAAAAAEBQIDBgEH/8QAMhEAAgICAAUDAQcEAgMAAAAAAAECAwQRBRIhMUETUWEiFDJxgZGx4QZSocFC0RUjJP/aAAwDAQACEQMRAD8A7iiIgCIiAIiIAiIgCIiAIiIAiIgCIiAIiIAiIgCIiAIiIAiIgCIiAIiIAiIgCKCUzIASl14V0+SN79+RjneQutTZh87gJ+lkD3da9+rfll5KtzeIRxWk03v29jdXVz+dG53UqpwPF+laWSDLLHo8c+Tm9hVrdTabY2wU4dmapRcXphFKhbTwIpUICVClQgJREQEKURAQilEARQVKAhSoUoAiIgCIiAIiIAiIgK7Hqt0dPK9mjgAGnkSQL/FUMFBLA1s8bnPOhe0uJDxxvfjyK2HGaXpIJWDeWHL+oaj4hVtBiAdC2/u/7hc3xaz07otya6dNe/yS6fu9F+P4FrBO2aEOGrZG28CLEHtVbh9RlZ0T/WjJYe0DcfEWPivDBaro5nw+zKS+Psf7TfHf5r3x6mylsw7GSd3su8Dp4rzIveTiLJq+9FdV8ef+wocs+SXZlZXy9HK2pj3x6PA9qPiFtdPMHta9puHAOB7CtRe9Z2ydZbPTE+oc8f6Cd3gT8VA/p/OfO6Z+exuyavpUl4NlRQi7QrgpUIgClQiAIFKICCpUFEBKKEQEqEUoCLKVCICUREAREQBERAERYldiLIW5pXZRew4knkAN6xlJRW32PUt9EZRC1TFKXoZjb8OYlzeTZN7m+O/zWxUeIxyi8bg628biO8HUL4xWgE0TozvIu08nDVp81W8QxYZ2O0uvs/k3VTdc+v5moVM24tNnNIc08nDctnpKttVTn8zSx44tfbX9wtHe51y12haS1w5EaFfdLVvicXROLCRY8Qe8Fcnw3L+xuUJ9Yvuixup9RJruerqg7jvGh7xoVOH13R1EUnDNkd+l2h/dYnfrxPevmQXBCg1TVVqnHwzc480dM6gCiwMDrOlp4n8S0B36hofiF7Vlc2Nt3Hfo0DVxPYF9IV0fTVjeloo3F70ZN0VHNilRYvZEwNGvWcb28N3xU4XtH0knQyt6OTe3W7XfpKjQ4jjzmoKXV9tpozdM0tl2pXzdQZBxNlO2aj6ReNRVsY3NI5rGji4gDzK1+r2/p23Eeec/kbp/MbLVZfXX1m9GcYSl2RsyLR5dvZj+HTtb+t9/gAFX4ht/UxMMspp4mNFySHH66qH/AOUx+blT2/g2/Zp92dIul1+dcb9P1W85KbJG0H18nWPaASQ1eGFelutJu6oc7sIaR5WU5Sk1vRp0fpFLrmuzfpZD7Nq2jX22f5m/sui01S2Roexwc1wuCDcWWSlvoeaPVERZHhKIiAIiIAiIgC1raeO81Lm0aXObfgHG1r/FbKVh4nh7ZonRu0vq08Q4biFEzaHfTKteTZVPkkmU1TgmXrMccw3EdVw7iF5R4/LFpJaVo/6X+e4/BfJxN8I6KpFraNk9lw4G/AqtxCpDt1iuKtyLMS3/ANG4+8X2LKEOdfX1+TGxGqEkz5WtLA+xsbXvaxOix1LW3WQym0uq+23nm5S7skpaWkYyKxo6LNTmU73PsOxoWLLTWXk1yNJ+TxS32MzBscfA10YaHgnMy5tlJ394WbBVFz+keczjx5Dk0cAtfusykne5wjiaXuPDgO0ngFvnkZN0Y1RbaXZGHpwTcjZZq0GPKNL71TUEXS1seXUQ9d5+nn9VYwbMSOH30pH5YwAO7MV4bWTMoMNndD1C4BgN+sXOIBN+JAJV1icMyZWxuyX27IiSuhGLjDyUG3XpMMWaGkIBGjpd+vER/uuF49tRNLISZZHEneXuv81b09HLXzmKI5WjWR53NH1J4Bdc2N9F0MLGucwDiXOAMrzzufVC6KzIjCfpxXNL29vx9iJGG1t9EcMwvbKpiLQ9xnY03DJSXAc8pOrV3HYyk+30zamIdEwktIcCCHDfYbiO1dCpsPijblYxrR3D4niskG25a78GnIalYtP4ZlC6UFqJr8OxrB6z3HusB9Vx/b3YfFKytdFBTP8As8brQkvYGEe+5xI1+S/QBeozrKrDx6ZKUIpNHjsnLo2fnug/4dKxwBmngh7BnkI8gB8V94l/w91kLC+mniqHDXJZ0ZPcTcXX6AMijpFJdq9zXo/KTunpJOhqo3wPHB4Iv2g7iO5btsjtJIHhsUro3H1bHqkjWzm7iF2LaLZ6CthMFUwSNO4+00+8x28FcYi9GlZR4pTsY109O6dtpm8I76iQeyQLrTc/Urcd6fh/JnDo0zqOE7d6iOtb0ZOglb+Gf1e78lt0cgcAQQQRcEagjmFo+M7NlgLm9dnEcQO3mO1VmEY1JRus28sBPWjvcs5ujP0VVjcSsql6WSvzJE6IyXNX+h09Fi4diDJo2yxODmu3H5g8j2LKXQppraITWgiIvQEREAUWUogPOSEOBDgCDvBFwq6TZunOpib4XHyVooIWqdMJ/eSZkpNdmaTFhNpJmDTJKQB+U6t+BXr0GhbzFlc4pCY5PtAGZpblmA32Hqv8L69i+DC14DmEOHBcPxDhrjN8ndft4LKu/a6lfhLP+ULDvY8g+axpolbPswOt7Q63bbiqeaujHtD6+SqcqTm4pd0tM21+SrrG5blbvs/hYhhaLddwDpDxLjw8Ny1rC8MdUStcWlsTDmJOma3ALeF1fAsSUYu2xdfBFy7N6ijHxCvZDE+WQ5WsFz+w5krlG0jpMRbKZHGMOblgbvEYuCCRxJsLq32txf7TUGFhvDTuseT5hvPcN3mvXAcPEknW9VnWd9AveIZ052qql9mKalGPNI9dgNiI6WBhcMxPX1GrnH23D5DgFu3SKlqcQJOVmgHH9l4hhOtz5qDLjcKG41x5n5fuz30HLq+hsGdM6ooK5zDY6jj/AKK1ZMCARuKssTikMmP09H7GqdLg+p7l6wazEw3qt1PyXniVdkbYbzoFUMPEqs4nxScH6VT6+WbaaE/qkZbqh7t7iozOHEjxUU9SwHVzfNetRVR20c3zXO8l0l6m3/kkNxT5dH3BihBs/Uc+KsRLfUcVQONxca9y9sPrbOyHcd3erbh/FLIv07XtfJhbStbiW5etcx3CALyxiw9pvLtCvnOXk9yvL1C+OpfkR4Nxe0aXhWLOopekbd0Lz98wcPztHMLplLUtkY2RhDmvAc0jiCud4rRZHkDcdR3HgsnYnGDDN9jkP3cpLoCfZfvLPHeP9VjwrNlCf2ex/gZX1qS50dBRRdSuoIAREQBERAERQgIIVXU7PMJLo3Ohcd+Q2aT2tOitSi1W0wtWprZlGTj2NbfsxKT/APYP8gv8160ux8Ydnlc6Y/m0b4gb/NX6KHXwzGhLmUOpsd82tbPlsYAAGgGgA3WVLthi/wBnpXuaevJ91F+t3HwFz4K8XOtuK3pK1kI9WmZmP95Jr/hstmdd6FDkvyFMOeaKeigytA8zzPErZqJ/R04toZXHyGn7+aooGrbMIw5rwxz9Q1oAHC+8k8+C4jHqnk2+nHu/P7ljZJRW2eNLA5/qNLhz3N8z9FYiCQCxawHtk1/wqvxfFHyExQO6NjdHP4utvseDe1aDtBjkVI9oqHn7y5a8Ne5pta4zW3i4811uN/S+NGO7JdWU1/ErN6hDZv8AVQPbcvYWjmLOb5j6hfeE1epYe9q1DZ3bWwD4JBNFuc29xblrqwrcZKeN7WVdObNcLuHA30OnAgqvzf6flw//AOiiW0v2JONnrI+ia0zwlpXzzHLo1umY7r8bDirimwSJou8Z7a3fqPLcF94czqt7lT4/X9K90DT1GHLJY+s4bwewfNWXDOF1csbGtya22/kwycmUVoyKva6njOWMdJb3AA3zWO3bqMnrROA72n4Khnp4yCyNvW3ZhewP+ZcsrfSHNBUS088DLxSOjdlc4Hqm1xe+/euiVeKujKpyy31ifoCmZTVQLorB3HL1HjvHHxuqrE8LfD1x12jW4Go/UPqFz7Z7axstp6Z5a5m9p0c08nDiD5LreE4o2pp2yjQnqvHJw3j+uaqeJcFotjzJd+zRMw86e+SXf2MWGbMwO5hHOXmBZz2jQB2ihzlx8bXD6X3XT9C31vqV+MsuwHkfgVrFdCSLt0c0h7CN4cNRZbVXm7Hd31VBO1QrbNWqSN0O2jf9ncWFTTRzcSLPHKQaOHn81aLQPR9W5J6ilO54E8feOq+3wPgt/XeYl3rUxmVdseWTQREUo1hERAFClEBCIpQEIiIAuQvqOlqKibf0k77fpacrfgF1eslyxvd7rHO8gSuP4T+Gw8xfzJK5/jk9VxiTcVd2W0AWxzVvRYdNI3eIyG/qdZoPxWvU6ta2MyYdUxt1cI8wHa0h3+VVHAZJZ8VLyZ5u/Qloq6GvjnAjje3qgdK3MMwda9nDfb91z/0z45A5tPRwubI+J7pJXNIIZ1crWZhx3kjhYLQ9qCRVyHdmsR3ZQqhd9kb9Rr5KmharRY4FjL6aZsjCbXs9vBzOIK/RGxGJ56WpZe7W5JGdzwb/ACB8V+e9lX04rIDWi8Gf73QkAWNiQNSAbXAX6Fw99M1lRJQi0TmwwtsC1pewOc4sB1AsWDdvUbKt5cK1S7a6fj/JlGvd8JLv/o3KjltFm5MJ8guXU218UYyVEgiM0ji17tG69ZwJ9nfv7V0XCZ88VuYI81+c/SDA5uVrtDFLJG7sI0/ylbOFTVmFzrvyowyotXxT7bZ1qp2voKSEyyTxSEC7Y4ntkkeeAAaTbvNgvz/jmKmpqZ6lwymaV0hHAZjcNHcLDwWCoWJvLHA8VdTzsladAbPHNhOoK/Rvo0rb/aI73bZkg8btPwsuG+jWekbXN/iGUMLCGOe0uY2S4tmAB3i4vwX6AwKSn6WqqKSwiEccRIGVrpG5nOLBysWDvUmNvLRNS7dyNOvdsZLuZrn/AHkp/P8AJfDnLxp3dW59ol3mj3r5PZkbnJ+7f7nRKOlo8qt3VsqecKzqHKtnWvn5pbMtaMfCajoq+kk96QxO7njL8yurrjVfJlMbx7E0bvJwXZAV23BJ7pa9mV+UuqZKIivSIEREAREQEIpsoQBERAYeMj/lp7f/AIyW/kK5JhZ+7Z+kLsVRHmY5vvNLfMWXGsL0YGne0lp7wSFznHF9MWTcXyXUBVxhtVkOu46FUkBWfC5clGyVNisj3RNaUlpmgek70cODjU0zc0Zu7QE9HfUtdb2b7j4FcqkoJAbFjvIlfqGGrezd1hyWNMyBzszqWJzuZjYTfvyrvqf6gw74KVzcZeSpeHbX0h1RwzYzYSaqmacuVjTdznXDWjm8/TeV2tlM1kbIIvw4hlBO9zjq557SVll7nAMAETB7LQAPIL1jplQcY43DJiqKFqG+vu2S8fFdcuefcnC6nozY7lqnpP2L6dj6qEZswBma3Ugj1ZWjjpv8+a3FtIvoNkj9UZ28uITgvGfsb5LOsH/sxy8ZXdV3PyrV0Lo3WcO48D3FY9l+kMX2Zoagl0sRicfWLLC55ltrE+CqofR3hzDm+9f2dRvxDbrrPt/D5LmVul7eSEqr10cdnLtitkZamdmVp0NxcGw/O/k0fFd6paVscUdHCbsj1kd7797nHx+nJedBR5WdFTRCnj9oje7tc46uKsIqcMFh4nmuY43x6Flf2bG+75fuTMbEcZepZ3/YOXk9ejivF5XFIsjHmKwJysuZywZnKXWjFlTjH4ZH5mj4hdmYNAuOVMeeSCMf2k8bf/ILsoXbcDWq5P5K/K8EoiLoCGEREBClEQEIiICVCJdAFyDEaboa2qh3ATGRv6JOuPmuvrnnpGoMk8FUBpIOgkP5hqwn4jwVXxWr1KG14JGPLUte5URTW3rPhkVRlDmlp4gjzVNT1c0D+jLi4D1S7XM3v5rkqcF5O1B/UvDJ0rFDqzfIyvdjVrNJtC7c5l+4q0hx1ntZm94ULI4dk1fegzOFsZdmXDGhZEYCq48XiPtj4rJixKP32+YVf6c0+qZm2WsYWTGFVMxKP32fzBev8ZiG+Rn8wUuroaJJljLC07wD3gFYxpmDUNaPALCl2lgH9pfuBP0WDUbXx+y17vCyk+nOf3YswSa7ltI5YkrwNSbDtWu1e1kh9Rgb8T8f2Wu4picrgS9xHZc/15LfTwTJue5LlXyZO+EPJtFbtPE2RsLD0kjjYAXI8SsoOOUZt51PZ2Ba1sngeS9TIOu71b8AthlkUTKpqqn6dT3ru/k2wk2ts8pnrCmevaWRYUr1jXENmRs5TdLiVM3hFmnd2ZRZvxIXV1ofo0w+4nrHD8R3RRf3bPWI7zb+Vb4u/wCG1enQvkrb5bmERFYmgIiIAoUqEARFKAhERASFV7RYOKqmlgOhc3qH3ZBq0+atFCxlFSWmep6e0cVpZSLseMr43FkgPBw0K9qqiErbbnDVp5OWxekHACx/2+EXGjaloHDcJPofBa5BPcAg3vquLyqZ4l3NH8mWcZKyJ4YY8Fzon2D2GzhxBWx0tEtdxjBDUgS07uiqoh1HA2EjRrkeePjuVdhPpLkgJirYS4xnK8ts2QEe8x2nkQulws6GTD5XdEOdEk+h0A4Qw72tPgFI2fj9wfELDwj0jYfPYCdsTj7MoMRvyuer8VtdM5jxeNzXg8WuDh5hTXXCXdI1fXH3KVuz8fuD4r0/gEdvUb5LYG0vYvqRjWi7i1o7SB8156FS/wCK/Qc0vc1STCGjc0DwCwp6FWOL7XUMNxJVQg8g8Pd5MuVpGNelqmbpTMkndzI6Ng7bnrHyWSUY9j1Vzl4LaenDQXFV+G0PTv6U/hg9Xk4j2hzHJVWDsqcSPTVJ6OlB0Y0FglI9kcS3mSdd3duYcGgNaAABYAaAAbgFzvF+J8i9Gl9fL9v5JNNGnuR6OcAABoBoFjSyqJJViySrkowJrEr1gzRuleyni1fO7I3sHtOPYBdfVTUhoLibADVbd6PdnS0GunFnyttC0+xCePe75d6uuHYjusXsjRZPkWzbcKw5sEMcDPVjYGjt5k9pNz4rMUKV26WlpFZ36hERegIiIAoUogIRSoQBERAEREB8yRhwLSAQRYg6gg7wQuVbT7NOoZDJGC6ledOJhcfZd+Xkf6PV15VMbXNLJAHNcLOBFwQeBCi5ONHIhyyNldjg9nH4Z9xB7QR9FGNYBDiDbSEQ1DRZkttHcmyDiP6HJWm0WyLqZxlpLyw3u6Le+Pnk95vZv71S01WHC7TfmOI7wuRux7sSzmXRrsyxhNPqjnuNbKzUj8lRHlHsuGrHDm1303rFgiym7SWn8pLT8F1+DFDk6ORrZozoWPGYeF9yrqrZKhmu6MyUjjw9ePwG8eamV8V6asWn7rsWuPlU9rY/mc+FXNa3TTD/ALsn7rHmhLvXLn/qcXfNb6fR232auIjtaQfK69Ydg6cfi1Jf2Rs+putz4nV/d/hlm7eHpb6fp/BzhtFchrG3JNgALknkBxW77O+jcNyz4h1RvZBfrO/vLeqOzetpoY4KYWpIgx24yP68ngTuUSVJJuSSTz3qvyOJ2TXLX0+fP8FRkZUZ9K1pGW+fcAA1rRZrRoABuACx3zLHdMvJ0qqVAg7PZ8qxppwASTYDeV4VNYGb9SdzRq4nkAr/AGb2R6ZzZq7qsBvHBz5GX/1/2VliYM730XQ1zmorbI2Q2WNW9tTUNIp2G8TD/auHtOHuD4rp4avOEtsA2wAFgBoAOAC9F2OPjxohyxK6ybm9slERSTAIiIAiIgCIiAIiIAiIgCIiAx6ie25U9XWFXM8F1U1VAUBR1VeVquL0THuMg+7k95ul/wBQ3FbdVYcVT1WFnVYThGa1JbMoycXtGpfbXx6SDOPebv8AELIixKN25wB5HQ/FZtVg55KqqMBPJU93CK5dYPRJjkf3IzjHfW91Ahtu0VOcHkb6pI81H2ecbnO8yoMuEXLs0bFfBl81x70c+2/RUBp5zvc7zKj+ESO9YkryPBrW+rQ9eBazYpG3e655DVYxr3yaMHRjmdXeAXxBgLlaU2CnkrCnhFcOs3s1SyP7UemDwMjOcDM873u1d4cluOFZ3hz7hjGeu9xs0KhpsKKzvSLiH2TD4oozlLmXB/OS0F3eMziO23JWr5aofSiNKTb6llNthSxOydM6R3JkZJ8LkXWTFt5Fxjn8WMHzetN2YhZHCB6hczpJ5bB0mu5rSeJJA8CeazpGXDSyIkPzZTq9xy+sT58gqmWfb/xRolPT0jdYdsKV1ryhhPBwLbd5tb4q3ima4BzSHAi4INwR2ELklVZrnMe0AtNnDkfBbH6O64iSaAElmQStHunNldbvu0+CkY2bKyXJNHkbty0ze0XzdFZbN2z6REXp6EREAREQBERAEREAUEKUQHi+lad4WPJhLCs5EBTybPtKxZNlx2LYkQGqv2T7F5nZHsW3IgNR/wDiHYvtuyXYtrRAa3HssOxZMezgCu0QFbHgzQtM9MdBelgkA0ZJkPYHAEf4T5roqwsYwplTBJTyi7ZG2Nt4O8Ob2g2PgsLI80WjxnGP4hlZbnlPkD+5VrPS1Ba6MSdVjMpGUBoGVhdlOp9WW97XPC+irdodi6undlDHTNGjZI2ucCOGZouWHsOnIlUbsJrCR9zU6aDqS6C9xblqq6rH5e6KqU5Qk9pl7jkL4nvfI5rs8rhcWa5xzOGcs4XLHf0VsnooBfNUy8GRtYD2udf5NHmtOwjYSuqXAZHxszXLpS5oBO82dvPcF2XZbZtlFTiFhzEnNI73nnj2C1gO5b6qEp8yNlEJSnza0i3REU0siUREAREQBERAEREAREQBERAEREAREQBERAEREAREQBQVKLxg+BvX0pRes9Z8u+ilEXp4EREPT//Z"/>
          <p:cNvSpPr>
            <a:spLocks noChangeAspect="1" noChangeArrowheads="1"/>
          </p:cNvSpPr>
          <p:nvPr/>
        </p:nvSpPr>
        <p:spPr bwMode="auto">
          <a:xfrm>
            <a:off x="63500" y="-1039813"/>
            <a:ext cx="2143125" cy="2143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6" name="AutoShape 8" descr="data:image/jpeg;base64,/9j/4AAQSkZJRgABAQAAAQABAAD/2wCEAAkGBhQSDxAPDxQUEBQQEBQQEBUWFBQUFBUQFRQVFRQUEhUXHCYeFxojGRQUHy8gIycpLCwtFR4xNTAqNSYrLCkBCQoKDgwOGg8PGi8kHyEsLDUrKiwsLCwsNCkuKiwvKSwxLCwsLCwpLCwsLCwsLCwsLCwsKSwsLCwsLCwsLCwsLP/AABEIAOEA4QMBIgACEQEDEQH/xAAcAAEAAgMBAQEAAAAAAAAAAAAAAQUEBgcDAgj/xABFEAABAwIDBAYHBgMGBgMAAAABAAIDBBEFEiEGMUFREyJhcYGRBzJCUqGxwRQjM2Jy0RWS8ENzssLh8QgkgoOi0hY0U//EABsBAQACAwEBAAAAAAAAAAAAAAAEBQIDBgEH/8QAMhEAAgICAAUDAQcEAgMAAAAAAAECAwQRBRIhMUETUWEiFDJxgZGx4QZSocFC0RUjJP/aAAwDAQACEQMRAD8A7iiIgCIiAIiIAiIgCIiAIiIAiIgCIiAIiIAiIgCIiAIiIAiIgCIiAIiIAiIgCKCUzIASl14V0+SN79+RjneQutTZh87gJ+lkD3da9+rfll5KtzeIRxWk03v29jdXVz+dG53UqpwPF+laWSDLLHo8c+Tm9hVrdTabY2wU4dmapRcXphFKhbTwIpUICVClQgJREQEKURAQilEARQVKAhSoUoAiIgCIiAIiIAiIgK7Hqt0dPK9mjgAGnkSQL/FUMFBLA1s8bnPOhe0uJDxxvfjyK2HGaXpIJWDeWHL+oaj4hVtBiAdC2/u/7hc3xaz07otya6dNe/yS6fu9F+P4FrBO2aEOGrZG28CLEHtVbh9RlZ0T/WjJYe0DcfEWPivDBaro5nw+zKS+Psf7TfHf5r3x6mylsw7GSd3su8Dp4rzIveTiLJq+9FdV8ef+wocs+SXZlZXy9HK2pj3x6PA9qPiFtdPMHta9puHAOB7CtRe9Z2ydZbPTE+oc8f6Cd3gT8VA/p/OfO6Z+exuyavpUl4NlRQi7QrgpUIgClQiAIFKICCpUFEBKKEQEqEUoCLKVCICUREAREQBERAERYldiLIW5pXZRew4knkAN6xlJRW32PUt9EZRC1TFKXoZjb8OYlzeTZN7m+O/zWxUeIxyi8bg628biO8HUL4xWgE0TozvIu08nDVp81W8QxYZ2O0uvs/k3VTdc+v5moVM24tNnNIc08nDctnpKttVTn8zSx44tfbX9wtHe51y12haS1w5EaFfdLVvicXROLCRY8Qe8Fcnw3L+xuUJ9Yvuixup9RJruerqg7jvGh7xoVOH13R1EUnDNkd+l2h/dYnfrxPevmQXBCg1TVVqnHwzc480dM6gCiwMDrOlp4n8S0B36hofiF7Vlc2Nt3Hfo0DVxPYF9IV0fTVjeloo3F70ZN0VHNilRYvZEwNGvWcb28N3xU4XtH0knQyt6OTe3W7XfpKjQ4jjzmoKXV9tpozdM0tl2pXzdQZBxNlO2aj6ReNRVsY3NI5rGji4gDzK1+r2/p23Eeec/kbp/MbLVZfXX1m9GcYSl2RsyLR5dvZj+HTtb+t9/gAFX4ht/UxMMspp4mNFySHH66qH/AOUx+blT2/g2/Zp92dIul1+dcb9P1W85KbJG0H18nWPaASQ1eGFelutJu6oc7sIaR5WU5Sk1vRp0fpFLrmuzfpZD7Nq2jX22f5m/sui01S2Roexwc1wuCDcWWSlvoeaPVERZHhKIiAIiIAiIgC1raeO81Lm0aXObfgHG1r/FbKVh4nh7ZonRu0vq08Q4biFEzaHfTKteTZVPkkmU1TgmXrMccw3EdVw7iF5R4/LFpJaVo/6X+e4/BfJxN8I6KpFraNk9lw4G/AqtxCpDt1iuKtyLMS3/ANG4+8X2LKEOdfX1+TGxGqEkz5WtLA+xsbXvaxOix1LW3WQym0uq+23nm5S7skpaWkYyKxo6LNTmU73PsOxoWLLTWXk1yNJ+TxS32MzBscfA10YaHgnMy5tlJ394WbBVFz+keczjx5Dk0cAtfusykne5wjiaXuPDgO0ngFvnkZN0Y1RbaXZGHpwTcjZZq0GPKNL71TUEXS1seXUQ9d5+nn9VYwbMSOH30pH5YwAO7MV4bWTMoMNndD1C4BgN+sXOIBN+JAJV1icMyZWxuyX27IiSuhGLjDyUG3XpMMWaGkIBGjpd+vER/uuF49tRNLISZZHEneXuv81b09HLXzmKI5WjWR53NH1J4Bdc2N9F0MLGucwDiXOAMrzzufVC6KzIjCfpxXNL29vx9iJGG1t9EcMwvbKpiLQ9xnY03DJSXAc8pOrV3HYyk+30zamIdEwktIcCCHDfYbiO1dCpsPijblYxrR3D4niskG25a78GnIalYtP4ZlC6UFqJr8OxrB6z3HusB9Vx/b3YfFKytdFBTP8As8brQkvYGEe+5xI1+S/QBeozrKrDx6ZKUIpNHjsnLo2fnug/4dKxwBmngh7BnkI8gB8V94l/w91kLC+mniqHDXJZ0ZPcTcXX6AMijpFJdq9zXo/KTunpJOhqo3wPHB4Iv2g7iO5btsjtJIHhsUro3H1bHqkjWzm7iF2LaLZ6CthMFUwSNO4+00+8x28FcYi9GlZR4pTsY109O6dtpm8I76iQeyQLrTc/Urcd6fh/JnDo0zqOE7d6iOtb0ZOglb+Gf1e78lt0cgcAQQQRcEagjmFo+M7NlgLm9dnEcQO3mO1VmEY1JRus28sBPWjvcs5ujP0VVjcSsql6WSvzJE6IyXNX+h09Fi4diDJo2yxODmu3H5g8j2LKXQppraITWgiIvQEREAUWUogPOSEOBDgCDvBFwq6TZunOpib4XHyVooIWqdMJ/eSZkpNdmaTFhNpJmDTJKQB+U6t+BXr0GhbzFlc4pCY5PtAGZpblmA32Hqv8L69i+DC14DmEOHBcPxDhrjN8ndft4LKu/a6lfhLP+ULDvY8g+axpolbPswOt7Q63bbiqeaujHtD6+SqcqTm4pd0tM21+SrrG5blbvs/hYhhaLddwDpDxLjw8Ny1rC8MdUStcWlsTDmJOma3ALeF1fAsSUYu2xdfBFy7N6ijHxCvZDE+WQ5WsFz+w5krlG0jpMRbKZHGMOblgbvEYuCCRxJsLq32txf7TUGFhvDTuseT5hvPcN3mvXAcPEknW9VnWd9AveIZ052qql9mKalGPNI9dgNiI6WBhcMxPX1GrnH23D5DgFu3SKlqcQJOVmgHH9l4hhOtz5qDLjcKG41x5n5fuz30HLq+hsGdM6ooK5zDY6jj/AKK1ZMCARuKssTikMmP09H7GqdLg+p7l6wazEw3qt1PyXniVdkbYbzoFUMPEqs4nxScH6VT6+WbaaE/qkZbqh7t7iozOHEjxUU9SwHVzfNetRVR20c3zXO8l0l6m3/kkNxT5dH3BihBs/Uc+KsRLfUcVQONxca9y9sPrbOyHcd3erbh/FLIv07XtfJhbStbiW5etcx3CALyxiw9pvLtCvnOXk9yvL1C+OpfkR4Nxe0aXhWLOopekbd0Lz98wcPztHMLplLUtkY2RhDmvAc0jiCud4rRZHkDcdR3HgsnYnGDDN9jkP3cpLoCfZfvLPHeP9VjwrNlCf2ex/gZX1qS50dBRRdSuoIAREQBERAERQgIIVXU7PMJLo3Ohcd+Q2aT2tOitSi1W0wtWprZlGTj2NbfsxKT/APYP8gv8160ux8Ydnlc6Y/m0b4gb/NX6KHXwzGhLmUOpsd82tbPlsYAAGgGgA3WVLthi/wBnpXuaevJ91F+t3HwFz4K8XOtuK3pK1kI9WmZmP95Jr/hstmdd6FDkvyFMOeaKeigytA8zzPErZqJ/R04toZXHyGn7+aooGrbMIw5rwxz9Q1oAHC+8k8+C4jHqnk2+nHu/P7ljZJRW2eNLA5/qNLhz3N8z9FYiCQCxawHtk1/wqvxfFHyExQO6NjdHP4utvseDe1aDtBjkVI9oqHn7y5a8Ne5pta4zW3i4811uN/S+NGO7JdWU1/ErN6hDZv8AVQPbcvYWjmLOb5j6hfeE1epYe9q1DZ3bWwD4JBNFuc29xblrqwrcZKeN7WVdObNcLuHA30OnAgqvzf6flw//AOiiW0v2JONnrI+ia0zwlpXzzHLo1umY7r8bDirimwSJou8Z7a3fqPLcF94czqt7lT4/X9K90DT1GHLJY+s4bwewfNWXDOF1csbGtya22/kwycmUVoyKva6njOWMdJb3AA3zWO3bqMnrROA72n4Khnp4yCyNvW3ZhewP+ZcsrfSHNBUS088DLxSOjdlc4Hqm1xe+/euiVeKujKpyy31ifoCmZTVQLorB3HL1HjvHHxuqrE8LfD1x12jW4Go/UPqFz7Z7axstp6Z5a5m9p0c08nDiD5LreE4o2pp2yjQnqvHJw3j+uaqeJcFotjzJd+zRMw86e+SXf2MWGbMwO5hHOXmBZz2jQB2ihzlx8bXD6X3XT9C31vqV+MsuwHkfgVrFdCSLt0c0h7CN4cNRZbVXm7Hd31VBO1QrbNWqSN0O2jf9ncWFTTRzcSLPHKQaOHn81aLQPR9W5J6ilO54E8feOq+3wPgt/XeYl3rUxmVdseWTQREUo1hERAFClEBCIpQEIiIAuQvqOlqKibf0k77fpacrfgF1eslyxvd7rHO8gSuP4T+Gw8xfzJK5/jk9VxiTcVd2W0AWxzVvRYdNI3eIyG/qdZoPxWvU6ta2MyYdUxt1cI8wHa0h3+VVHAZJZ8VLyZ5u/Qloq6GvjnAjje3qgdK3MMwda9nDfb91z/0z45A5tPRwubI+J7pJXNIIZ1crWZhx3kjhYLQ9qCRVyHdmsR3ZQqhd9kb9Rr5KmharRY4FjL6aZsjCbXs9vBzOIK/RGxGJ56WpZe7W5JGdzwb/ACB8V+e9lX04rIDWi8Gf73QkAWNiQNSAbXAX6Fw99M1lRJQi0TmwwtsC1pewOc4sB1AsWDdvUbKt5cK1S7a6fj/JlGvd8JLv/o3KjltFm5MJ8guXU218UYyVEgiM0ji17tG69ZwJ9nfv7V0XCZ88VuYI81+c/SDA5uVrtDFLJG7sI0/ylbOFTVmFzrvyowyotXxT7bZ1qp2voKSEyyTxSEC7Y4ntkkeeAAaTbvNgvz/jmKmpqZ6lwymaV0hHAZjcNHcLDwWCoWJvLHA8VdTzsladAbPHNhOoK/Rvo0rb/aI73bZkg8btPwsuG+jWekbXN/iGUMLCGOe0uY2S4tmAB3i4vwX6AwKSn6WqqKSwiEccRIGVrpG5nOLBysWDvUmNvLRNS7dyNOvdsZLuZrn/AHkp/P8AJfDnLxp3dW59ol3mj3r5PZkbnJ+7f7nRKOlo8qt3VsqecKzqHKtnWvn5pbMtaMfCajoq+kk96QxO7njL8yurrjVfJlMbx7E0bvJwXZAV23BJ7pa9mV+UuqZKIivSIEREAREQEIpsoQBERAYeMj/lp7f/AIyW/kK5JhZ+7Z+kLsVRHmY5vvNLfMWXGsL0YGne0lp7wSFznHF9MWTcXyXUBVxhtVkOu46FUkBWfC5clGyVNisj3RNaUlpmgek70cODjU0zc0Zu7QE9HfUtdb2b7j4FcqkoJAbFjvIlfqGGrezd1hyWNMyBzszqWJzuZjYTfvyrvqf6gw74KVzcZeSpeHbX0h1RwzYzYSaqmacuVjTdznXDWjm8/TeV2tlM1kbIIvw4hlBO9zjq557SVll7nAMAETB7LQAPIL1jplQcY43DJiqKFqG+vu2S8fFdcuefcnC6nozY7lqnpP2L6dj6qEZswBma3Ugj1ZWjjpv8+a3FtIvoNkj9UZ28uITgvGfsb5LOsH/sxy8ZXdV3PyrV0Lo3WcO48D3FY9l+kMX2Zoagl0sRicfWLLC55ltrE+CqofR3hzDm+9f2dRvxDbrrPt/D5LmVul7eSEqr10cdnLtitkZamdmVp0NxcGw/O/k0fFd6paVscUdHCbsj1kd7797nHx+nJedBR5WdFTRCnj9oje7tc46uKsIqcMFh4nmuY43x6Flf2bG+75fuTMbEcZepZ3/YOXk9ejivF5XFIsjHmKwJysuZywZnKXWjFlTjH4ZH5mj4hdmYNAuOVMeeSCMf2k8bf/ILsoXbcDWq5P5K/K8EoiLoCGEREBClEQEIiICVCJdAFyDEaboa2qh3ATGRv6JOuPmuvrnnpGoMk8FUBpIOgkP5hqwn4jwVXxWr1KG14JGPLUte5URTW3rPhkVRlDmlp4gjzVNT1c0D+jLi4D1S7XM3v5rkqcF5O1B/UvDJ0rFDqzfIyvdjVrNJtC7c5l+4q0hx1ntZm94ULI4dk1fegzOFsZdmXDGhZEYCq48XiPtj4rJixKP32+YVf6c0+qZm2WsYWTGFVMxKP32fzBev8ZiG+Rn8wUuroaJJljLC07wD3gFYxpmDUNaPALCl2lgH9pfuBP0WDUbXx+y17vCyk+nOf3YswSa7ltI5YkrwNSbDtWu1e1kh9Rgb8T8f2Wu4picrgS9xHZc/15LfTwTJue5LlXyZO+EPJtFbtPE2RsLD0kjjYAXI8SsoOOUZt51PZ2Ba1sngeS9TIOu71b8AthlkUTKpqqn6dT3ru/k2wk2ts8pnrCmevaWRYUr1jXENmRs5TdLiVM3hFmnd2ZRZvxIXV1ofo0w+4nrHD8R3RRf3bPWI7zb+Vb4u/wCG1enQvkrb5bmERFYmgIiIAoUqEARFKAhERASFV7RYOKqmlgOhc3qH3ZBq0+atFCxlFSWmep6e0cVpZSLseMr43FkgPBw0K9qqiErbbnDVp5OWxekHACx/2+EXGjaloHDcJPofBa5BPcAg3vquLyqZ4l3NH8mWcZKyJ4YY8Fzon2D2GzhxBWx0tEtdxjBDUgS07uiqoh1HA2EjRrkeePjuVdhPpLkgJirYS4xnK8ts2QEe8x2nkQulws6GTD5XdEOdEk+h0A4Qw72tPgFI2fj9wfELDwj0jYfPYCdsTj7MoMRvyuer8VtdM5jxeNzXg8WuDh5hTXXCXdI1fXH3KVuz8fuD4r0/gEdvUb5LYG0vYvqRjWi7i1o7SB8156FS/wCK/Qc0vc1STCGjc0DwCwp6FWOL7XUMNxJVQg8g8Pd5MuVpGNelqmbpTMkndzI6Ng7bnrHyWSUY9j1Vzl4LaenDQXFV+G0PTv6U/hg9Xk4j2hzHJVWDsqcSPTVJ6OlB0Y0FglI9kcS3mSdd3duYcGgNaAABYAaAAbgFzvF+J8i9Gl9fL9v5JNNGnuR6OcAABoBoFjSyqJJViySrkowJrEr1gzRuleyni1fO7I3sHtOPYBdfVTUhoLibADVbd6PdnS0GunFnyttC0+xCePe75d6uuHYjusXsjRZPkWzbcKw5sEMcDPVjYGjt5k9pNz4rMUKV26WlpFZ36hERegIiIAoUogIRSoQBERAEREB8yRhwLSAQRYg6gg7wQuVbT7NOoZDJGC6ledOJhcfZd+Xkf6PV15VMbXNLJAHNcLOBFwQeBCi5ONHIhyyNldjg9nH4Z9xB7QR9FGNYBDiDbSEQ1DRZkttHcmyDiP6HJWm0WyLqZxlpLyw3u6Le+Pnk95vZv71S01WHC7TfmOI7wuRux7sSzmXRrsyxhNPqjnuNbKzUj8lRHlHsuGrHDm1303rFgiym7SWn8pLT8F1+DFDk6ORrZozoWPGYeF9yrqrZKhmu6MyUjjw9ePwG8eamV8V6asWn7rsWuPlU9rY/mc+FXNa3TTD/ALsn7rHmhLvXLn/qcXfNb6fR232auIjtaQfK69Ydg6cfi1Jf2Rs+putz4nV/d/hlm7eHpb6fp/BzhtFchrG3JNgALknkBxW77O+jcNyz4h1RvZBfrO/vLeqOzetpoY4KYWpIgx24yP68ngTuUSVJJuSSTz3qvyOJ2TXLX0+fP8FRkZUZ9K1pGW+fcAA1rRZrRoABuACx3zLHdMvJ0qqVAg7PZ8qxppwASTYDeV4VNYGb9SdzRq4nkAr/AGb2R6ZzZq7qsBvHBz5GX/1/2VliYM730XQ1zmorbI2Q2WNW9tTUNIp2G8TD/auHtOHuD4rp4avOEtsA2wAFgBoAOAC9F2OPjxohyxK6ybm9slERSTAIiIAiIgCIiAIiIAiIgCIiAx6ie25U9XWFXM8F1U1VAUBR1VeVquL0THuMg+7k95ul/wBQ3FbdVYcVT1WFnVYThGa1JbMoycXtGpfbXx6SDOPebv8AELIixKN25wB5HQ/FZtVg55KqqMBPJU93CK5dYPRJjkf3IzjHfW91Ahtu0VOcHkb6pI81H2ecbnO8yoMuEXLs0bFfBl81x70c+2/RUBp5zvc7zKj+ESO9YkryPBrW+rQ9eBazYpG3e655DVYxr3yaMHRjmdXeAXxBgLlaU2CnkrCnhFcOs3s1SyP7UemDwMjOcDM873u1d4cluOFZ3hz7hjGeu9xs0KhpsKKzvSLiH2TD4oozlLmXB/OS0F3eMziO23JWr5aofSiNKTb6llNthSxOydM6R3JkZJ8LkXWTFt5Fxjn8WMHzetN2YhZHCB6hczpJ5bB0mu5rSeJJA8CeazpGXDSyIkPzZTq9xy+sT58gqmWfb/xRolPT0jdYdsKV1ryhhPBwLbd5tb4q3ima4BzSHAi4INwR2ELklVZrnMe0AtNnDkfBbH6O64iSaAElmQStHunNldbvu0+CkY2bKyXJNHkbty0ze0XzdFZbN2z6REXp6EREAREQBERAEREAUEKUQHi+lad4WPJhLCs5EBTybPtKxZNlx2LYkQGqv2T7F5nZHsW3IgNR/wDiHYvtuyXYtrRAa3HssOxZMezgCu0QFbHgzQtM9MdBelgkA0ZJkPYHAEf4T5roqwsYwplTBJTyi7ZG2Nt4O8Ob2g2PgsLI80WjxnGP4hlZbnlPkD+5VrPS1Ba6MSdVjMpGUBoGVhdlOp9WW97XPC+irdodi6undlDHTNGjZI2ucCOGZouWHsOnIlUbsJrCR9zU6aDqS6C9xblqq6rH5e6KqU5Qk9pl7jkL4nvfI5rs8rhcWa5xzOGcs4XLHf0VsnooBfNUy8GRtYD2udf5NHmtOwjYSuqXAZHxszXLpS5oBO82dvPcF2XZbZtlFTiFhzEnNI73nnj2C1gO5b6qEp8yNlEJSnza0i3REU0siUREAREQBERAEREAREQBERAEREAREQBERAEREAREQBQVKLxg+BvX0pRes9Z8u+ilEXp4EREPT//Z"/>
          <p:cNvSpPr>
            <a:spLocks noChangeAspect="1" noChangeArrowheads="1"/>
          </p:cNvSpPr>
          <p:nvPr/>
        </p:nvSpPr>
        <p:spPr bwMode="auto">
          <a:xfrm>
            <a:off x="63500" y="-1039813"/>
            <a:ext cx="2143125" cy="2143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8" name="Picture 10" descr="http://t0.gstatic.com/images?q=tbn:ANd9GcQsQsvpnRlNTpH58G_cNTFZZ5c3pZIYdN8gNahEn2WmGuPZWy17y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2696"/>
            <a:ext cx="2772918" cy="1728192"/>
          </a:xfrm>
          <a:prstGeom prst="rect">
            <a:avLst/>
          </a:prstGeom>
          <a:noFill/>
        </p:spPr>
      </p:pic>
      <p:pic>
        <p:nvPicPr>
          <p:cNvPr id="27660" name="Picture 12" descr="http://tv35.com.ua/wp-content/uploads/2011/10/smaylik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548680"/>
            <a:ext cx="2160240" cy="2160241"/>
          </a:xfrm>
          <a:prstGeom prst="rect">
            <a:avLst/>
          </a:prstGeom>
          <a:noFill/>
        </p:spPr>
      </p:pic>
      <p:pic>
        <p:nvPicPr>
          <p:cNvPr id="27662" name="Picture 14" descr="http://t2.gstatic.com/images?q=tbn:ANd9GcRR_njr1iCu8aI-ZE2UorsbP9x1VGvpBF7mKBSlzBW-6oW_VVRrDw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077072"/>
            <a:ext cx="2095500" cy="218122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097591" y="4365104"/>
            <a:ext cx="498726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Домашнее задание</a:t>
            </a:r>
          </a:p>
          <a:p>
            <a:pPr algn="ctr"/>
            <a:r>
              <a:rPr lang="ru-RU" sz="44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r>
              <a:rPr lang="ru-RU" sz="4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тр. 115, упр. 273</a:t>
            </a:r>
            <a:endParaRPr lang="ru-RU" sz="4400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484784"/>
            <a:ext cx="6192688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Всем спасибо </a:t>
            </a:r>
          </a:p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внимание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9512" y="1461082"/>
            <a:ext cx="835292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.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ртина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 гать,  к . вер,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 </a:t>
            </a:r>
            <a:r>
              <a:rPr lang="ru-RU" sz="44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бята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б . </a:t>
            </a:r>
            <a:r>
              <a:rPr lang="ru-RU" sz="44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 да.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67544" y="2348880"/>
            <a:ext cx="3024336" cy="156966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b="1" i="1" dirty="0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lang="ru-RU" sz="4800" b="1" i="1" dirty="0" smtClean="0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8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4800" b="1" i="1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ртина</a:t>
            </a:r>
            <a:r>
              <a:rPr kumimoji="0" lang="ru-RU" sz="48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800" b="1" i="1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48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 </a:t>
            </a:r>
            <a:r>
              <a:rPr kumimoji="0" lang="ru-RU" sz="4800" b="1" i="1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бята</a:t>
            </a:r>
            <a:r>
              <a:rPr kumimoji="0" lang="ru-RU" sz="48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800" b="0" i="0" u="none" strike="noStrike" cap="none" normalizeH="0" baseline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44008" y="2204864"/>
            <a:ext cx="3131840" cy="156966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b="1" i="1" dirty="0" err="1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4800" b="1" i="1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</a:t>
            </a:r>
            <a:r>
              <a:rPr kumimoji="0" lang="ru-RU" sz="48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 гать к . вер</a:t>
            </a:r>
            <a:endParaRPr kumimoji="0" lang="ru-RU" sz="4800" b="0" i="0" u="none" strike="noStrike" cap="none" normalizeH="0" baseline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>
            <a:off x="1259632" y="1052736"/>
            <a:ext cx="1512168" cy="792088"/>
          </a:xfrm>
          <a:prstGeom prst="arc">
            <a:avLst>
              <a:gd name="adj1" fmla="val 11153135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>
            <a:off x="5076056" y="1052736"/>
            <a:ext cx="1512168" cy="792088"/>
          </a:xfrm>
          <a:prstGeom prst="arc">
            <a:avLst>
              <a:gd name="adj1" fmla="val 11153135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3059832" y="1052736"/>
            <a:ext cx="216024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6732240" y="1196752"/>
            <a:ext cx="216024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91680" y="1916832"/>
            <a:ext cx="5760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691680" y="1772816"/>
            <a:ext cx="5760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508104" y="1700808"/>
            <a:ext cx="5760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1835696" y="1340768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652120" y="1340768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093983" y="4509120"/>
            <a:ext cx="2702153" cy="156966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 dirty="0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r>
              <a:rPr lang="ru-RU" sz="4800" b="1" i="1" dirty="0" smtClean="0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 л . </a:t>
            </a:r>
            <a:r>
              <a:rPr lang="ru-RU" sz="4800" b="1" i="1" dirty="0" err="1" smtClean="0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</a:t>
            </a:r>
            <a:endParaRPr lang="ru-RU" sz="4800" b="1" i="1" dirty="0" smtClean="0">
              <a:ln>
                <a:solidFill>
                  <a:sysClr val="windowText" lastClr="000000"/>
                </a:solidFill>
              </a:ln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 dirty="0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48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b="1" i="1" dirty="0" err="1">
                <a:ln>
                  <a:solidFill>
                    <a:sysClr val="windowText" lastClr="000000"/>
                  </a:solidFill>
                </a:ln>
                <a:latin typeface="Times New Roman" pitchFamily="18" charset="0"/>
                <a:cs typeface="Times New Roman" pitchFamily="18" charset="0"/>
              </a:rPr>
              <a:t>р</a:t>
            </a:r>
            <a:r>
              <a:rPr kumimoji="0" lang="ru-RU" sz="4800" b="1" i="1" u="none" strike="noStrike" cap="none" normalizeH="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. </a:t>
            </a:r>
            <a:r>
              <a:rPr kumimoji="0" lang="ru-RU" sz="48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</a:t>
            </a:r>
            <a:endParaRPr kumimoji="0" lang="ru-RU" sz="4800" b="0" i="0" u="none" strike="noStrike" cap="none" normalizeH="0" baseline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23728" y="4581128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12160" y="4509120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51520" y="260648"/>
            <a:ext cx="835292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</a:t>
            </a:r>
            <a:r>
              <a:rPr kumimoji="0" lang="ru-RU" sz="5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«Если в корне слова две безударные гласные, что делать?» </a:t>
            </a:r>
            <a:endParaRPr kumimoji="0" lang="ru-RU" sz="5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260648"/>
          <a:ext cx="7776864" cy="648072"/>
        </p:xfrm>
        <a:graphic>
          <a:graphicData uri="http://schemas.openxmlformats.org/drawingml/2006/table">
            <a:tbl>
              <a:tblPr/>
              <a:tblGrid>
                <a:gridCol w="7776864"/>
              </a:tblGrid>
              <a:tr h="648072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Если в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корне две безударные гласные…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347864" y="1052736"/>
            <a:ext cx="2266967" cy="92333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слово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2348880"/>
            <a:ext cx="3209918" cy="707886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 словарное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84168" y="2348880"/>
            <a:ext cx="2539862" cy="707886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словарное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20072" y="3645024"/>
            <a:ext cx="3024336" cy="1938992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спомнить</a:t>
            </a:r>
          </a:p>
          <a:p>
            <a:pPr algn="ctr"/>
            <a:r>
              <a:rPr lang="ru-RU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или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словарь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3861048"/>
            <a:ext cx="4420184" cy="1323439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одбор двух</a:t>
            </a:r>
          </a:p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проверочных слов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6" name="Прямая со стрелкой 15"/>
          <p:cNvCxnSpPr>
            <a:stCxn id="10" idx="1"/>
            <a:endCxn id="11" idx="0"/>
          </p:cNvCxnSpPr>
          <p:nvPr/>
        </p:nvCxnSpPr>
        <p:spPr>
          <a:xfrm flipH="1">
            <a:off x="1856479" y="1514401"/>
            <a:ext cx="1491385" cy="8344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2" idx="2"/>
            <a:endCxn id="13" idx="0"/>
          </p:cNvCxnSpPr>
          <p:nvPr/>
        </p:nvCxnSpPr>
        <p:spPr>
          <a:xfrm flipH="1">
            <a:off x="6732240" y="3056766"/>
            <a:ext cx="621859" cy="588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1" idx="2"/>
            <a:endCxn id="14" idx="0"/>
          </p:cNvCxnSpPr>
          <p:nvPr/>
        </p:nvCxnSpPr>
        <p:spPr>
          <a:xfrm>
            <a:off x="1856479" y="3056766"/>
            <a:ext cx="533125" cy="8042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0" idx="3"/>
            <a:endCxn id="12" idx="0"/>
          </p:cNvCxnSpPr>
          <p:nvPr/>
        </p:nvCxnSpPr>
        <p:spPr>
          <a:xfrm>
            <a:off x="5614831" y="1514401"/>
            <a:ext cx="1739268" cy="8344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Дуга 32"/>
          <p:cNvSpPr/>
          <p:nvPr/>
        </p:nvSpPr>
        <p:spPr>
          <a:xfrm>
            <a:off x="1475656" y="5517232"/>
            <a:ext cx="1512168" cy="792088"/>
          </a:xfrm>
          <a:prstGeom prst="arc">
            <a:avLst>
              <a:gd name="adj1" fmla="val 11153135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2411760" y="580526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1763688" y="580526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6732240" y="6021288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6084168" y="6021288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>
            <a:off x="5796136" y="5733256"/>
            <a:ext cx="1512168" cy="792088"/>
          </a:xfrm>
          <a:prstGeom prst="arc">
            <a:avLst>
              <a:gd name="adj1" fmla="val 11153135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3203848" y="5589240"/>
            <a:ext cx="216024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1691680" y="6237312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6012160" y="6453336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6012160" y="6525344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2339752" y="6237312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7524328" y="5733256"/>
            <a:ext cx="216024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6660232" y="6525344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6660232" y="6453336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27584" y="645195"/>
            <a:ext cx="8136904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Д.р.гой,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з.л.неть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п.л.сатый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з.л.той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м.л.дой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ст.р.на,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г.л.ва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51520" y="2420888"/>
            <a:ext cx="87129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До´рого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доро´же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дорого´й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Зе´лень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зелёный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зелене´ть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По´лосы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поло´ски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полоса´тый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Зо´лото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позоло´та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золото´й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Мо´лодость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моло´же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молодо´й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Сто´роны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сторо´нка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сторона´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Го´ловы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голо´вка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голова´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3.gstatic.com/images?q=tbn:ANd9GcQMkSkqKTYk5uf59G_mbLT9q-IPUn5L1sX0W1lFv3VCsunkzwAyPQ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2D4D1"/>
              </a:clrFrom>
              <a:clrTo>
                <a:srgbClr val="D2D4D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293096"/>
            <a:ext cx="3649479" cy="2142356"/>
          </a:xfrm>
          <a:prstGeom prst="rect">
            <a:avLst/>
          </a:prstGeom>
          <a:noFill/>
        </p:spPr>
      </p:pic>
      <p:sp>
        <p:nvSpPr>
          <p:cNvPr id="19460" name="AutoShape 4" descr="data:image/jpeg;base64,/9j/4AAQSkZJRgABAQAAAQABAAD/2wCEAAkGBhQSEBQSExQVFRUVGBoZGBcYGBoZIBgYGBYYGhwXGBocHSYeFx0jGhcXIDAgJScpLCwsFx4xNTAqNSYrLCkBCQoKDgwOFg8PGiwkHBwpKSwpKikpKSkpKSkpKSkpKSkpKSkpKSkpKSkpKSwsKSksKSkpLCwsKSwsKSkpLCwsKf/AABEIAMIBBAMBIgACEQEDEQH/xAAcAAEAAQUBAQAAAAAAAAAAAAAABQEDBAYHAgj/xABCEAACAQIEAggCCAMHAwUAAAABAhEAAwQSITEFQQYTIlFhcYGRBzIUI0JSYqGx8HLB4RUzQ1OCotEkkrIXRHPC8f/EABgBAQEBAQEAAAAAAAAAAAAAAAABAgME/8QAIhEBAQACAgMAAgMBAAAAAAAAAAECERIhAzFBE1EiYXFC/9oADAMBAAIRAxEAPwDtlKUrxNlKUoFKUohSqVWilKpSiK0qlKKrSlKBSlKgUpSqFKUoFKUoFKUoFKUoFKUoFKUoFKUoFKUoFKUoFWcRiVtrmYwPImT3ADUnwq9VKCDxfSC4P7vDXmHeVI/Leou90jxG7JdQf/GR+qmtwmk0al18aWnG2ZpN26o7uzr6QDV61iZ2vN6s3rzrarthW+ZQfMA1A8Uu4C0Cbl21ajeHA/2gn9KdtTKMfqyTOcz3hmP6NtXm4WJA6xoiIk++9Q78fwgLKmMkgAlHtODBEggquvsa82ullrNlLjlDHsqZ/jj84o1NVnhbgI7ZGhG7a66b8h/OslcdcCwXMe8eVeLWLDaiPTT/AJFVeyp5wf3sV/4or2nFrtv7RbKQGB3Kd+uxG9TFjipjXXb96VBNgmgkEkR5jbnFUtqywTruCRTdSyVsh4qB4+VWMT0gy5cmHv3lYTmthNPAhnBJ8gagVuQB3g/zrI4dioGU8mYDyJn+dX/WeMYeL+K1pGKfR8RnG6soQ6eZqDxPxaxGY5MOoWdA24Hic2vtW3Xit1SHAaDBDKGBBHjtsahOKfD+y4mw7WT90zcTygnMPQnyrc0zZpi8J+Kd3P8A9TaTIRp1WjL3znYB/ICuh8P4gl+2t22wZGEg/wAj3EVw7ifBruGudXdUA7qyiVZdsyk7+I3FSHRPpI+DvTINlyOsWQP9a/iA5aTtVyx36TTtVKs4XFJcRbiMGVhKkbEVerkhSlKBSlKBSlKBSlKBSlKBSlKBSlKBVKrVDQci4x8QcYmKv2ScmS66oqqPlU6EyPuwZnnUZc6X4x/8a4fDrCv5IJq38UcEbfEbjop3t3Dqf8RSMw7pa2yx5VCq5jQEA90aV0jfXxI4jiN55Fx84J0DO7AR4MfzrF7RB2X0Ea1aDnuJPjQ4mND+f7mqRbOHM6MQo0hYX89/086zBbMas58c375VbBG+m2m//GtVkcxJI5iKFexca1JtXHQnXQyD3lkIKH2nxrJwXT7EWNL9v6Qv30ZkbzKGUnyyzWC12fD1NUMdx/f73q6g3XhHxKwV4het6tz9m4ptweQz6rP+oVtVniCPzDfr5Zhv+dcRx3CrVzVlynvBAPryq9w+3xHCScLdulBH1bgspnUdhpGo+7UuM+Lt242lPh5ifzGv5Vj3sAR2l5azuNPEVzTh3xddIGLw5j79k6equSPZhW5cL6e4a6A6uyTszqUn1J7X5jxqXGm0qGKk/iA9wf61l2ruYQDB8dv6Ut461cGpU/iQjTzExVTwwkZrTB49CPMfv1rGv0v+oXpxbnBvnENbZLieecI0HmCrHburnBJHh5aV2G/dVlNu6oKvvbcSD36HxrmnTLo6uGuq9uepuTAJPYYalJ3iO0CddGHKumNYsSnQbph9FuCzcJNi425P92x+1/CTuO/Wutq0iRqO+vnNLR5D89PGakH4te6oDrLjdWIKB3H1Y+0BO67HwM8qmc/RJt3m7iVUSzKoHeQP1qPfpThR/wC4tHycH9Jrgy8RzGSoblJM+8yayL3G8vICT5/v0rhydZ4p+3dMJ0hw91gqXUZjsNRPlI1qRr51t8YhlKsyGZ+bYj7QOhXyIruHRXpCuKsghgXUQ4nn971/I1ZdsZYce03SqVWtOZSlKBSlKBSlKBSlKBVKrVDQce+KK5uKqhjI9nDI07EXL2ITXyLA+laPYvkO9puybekEbCf3+lbP8ZLrvxDKoQZEtayZcKS6g6wBnY7DzqB6RuA9rFqBlvAZye86gmQYMaHTcGuu/TeM6WmxXh7D9a9/StPcGfCvJMjcRv8Asfzryog9/j/WroXg/r+++vLEeP5+leSJ5EeAFV9Z9Jqj2J5sR60N8d595NeSK8E98egM0RabFDMUbSdmJbQnnoYgc55T3VlrxK8SAbyJlWAQkkAaQCYP671G4y2NwpzDy5d4/pXnMcpcsyqNT2oAMSwB8OUSYIFLIJO3ZAkl2YnchVX2kb+PjXkdHBdZ3tv1JgsSXy6qJYSumwJAjw7qjsPiFMAXC077mDrIPZ0PnvWbgbDIQw8AGCKANiMwmHEialrXHbIwT4q1aNxXR1TUm4GsEjllujKXJEfN5a1ncM+J7IdeuU9zZX9mGU+9QlriT3UEda6ntAAXGXMB3agHf+lUOCukT1LR+MKn/kRThv4zydG4X8asJc7GKDL+Lqz7mJn0rYMdwXDcTw3/AEuIQrmDqyQ+VgCIKkysgwedcTuYE/bOFSdhmLk+iivXDFSzcFy1iL1u4OeHQr6EljmHgRV4pv8ATceKdCr+GUF1LqBLXEXOs9wC9sAbSQOevKoRHIIa2GEaghQffSDW48G+Kd1IXEp1wAnMuVboHeyJ2D7rWxXeDcN4hDm2guNMZl6q5I3lGAFyO8qw8an+r24zx5SuW7bgITBVdOrc/ZIn5TqVJ8uVWMJjPva+H/M6V0HpT8McYLbJhjZvISCU6tLNyBqAIGR4I7xudK5XiMPdsXDauo9tgflcZCPGD/Ka55+P7HTHPrSQv3YPZUDn+9am+iPTC5hLyuuo2ZTpI5r5/pFQVt5EEAx+nj31Ze2QZ1AOswYjyri6PqXhnEkxFpL1s5kcSD/I9xB0rLrhfww6ejDXepvE9RcOpafq7mwae47N5A99dyU10ebKar1SlKIUpSgUpSgUpSgVSq0oOWfG7g3Ys4tZ7LdW8dzaoT5NI/1Vo/CmW9bbDOBDkMusanQjviQD4Z27q7x0l4T9Kwl6xsbiEA9zbqf+4CvnfBW7iuQQAUMNPIgwVY8p1B861PTphfhhLZA6u4CLiaFTppyaOenOr7BRpqP9VSPHeFm+oxNpCSB9YwYAgZSQwB0EjWTsZ76gMZ0Vu2iBctsS0FS1wupDAEEZdNQRr+VdJlKXGr13E2l+a4inzn3qy3GbXJi/8Kk/pXlOEuhgoqbaKiSO+Z139azbfDLjDVrvOR8o9j3naPalyxOFYn9oOSMtpxJiWXL6xOv9K8jEX9Z+joNYzMoJgT8qyROsd+1TFjoyAJuLGsE540j7sfmSJrMw3DsOgnqlaCDJOb1PZK78vea53y4tfjrXExhIOe+NOVu3m57yX09qt4KyLl9bUsYK3DnTYIPuiAJz77QBU9xLjXVLCWifEk5ZIIjKog+vtWrYbM2JzGRmgdw9tNK6TLlOmbONTWJQpGW7bCqcqlZ002OUa6GTruTVy3f1BVyCOfVkTsSCASvqRWNg1AuEsJyEZhH2uSmNl3JO+w76rxbCZMpCnK5lCw37Q08CNqzr5a1y+yJE8PCiC7qpHYBvLbWHOYwpMjUkwAN9qqeHWVUF1TvLxiLg1JAAzgKRHOd40q/hFRFQi48uoJW3baZI2LAr/OsTF2xKkBpUmSSknbUuVGukbmBzrEvzbd/cjLsYBVGa3acxIVkS0uw26xnaCDGwkVi4q4yknKNTs90uSYg9izkzT41hXMa8kTYTnlItuJ7+zbOY7VYa/cM5rpg6nq0KkmTuTlgaeVXXabTeDx2LtkdWDaQEQq2kw4kd9y4C66d0se+onpRxNrt9dVIUDVHuOC8QXDuzEkfLmBjSsQojPpLvoN59wgJ1PiN688UwxtsjESpUDQEdr5ipEg7HTnAPMVbEbHwX4m43CwvWC/bH2L0tp4XNGX3I8K3Wx8QuG8QQWcbaFsnSLwDIDt2bq6p65a47bu76CDOmtVUweft/WsTOz2XCV1PjHwdtleswV4ZTqEuMXU/wXV1A7pB8651x7gd/DNlv23tzsW1DRzV/lb0PpXvg/SLEYMzhrr2xJJTdD4G2ez6iDXQeD/Fu1eU2sdZAB0LIudD/AB2zLD0zVbxqfyxcrzwQBI5QTOsa8h7V2z4T9Nuut/Q7x+stj6sk/MgHynvZI9Vg8qjeIfDDBYxOuwN5bc/dPWWp7is57WvIH0rS8X0bxvDbyXmtsotkEXkOdJB3LfY8mge9ONiWzJ9G1WoToj0lXHYVLy6N8rr91wBIHgdx4Gpuo5FKUoFKUoFKUoFKUoKVwr4tcA+jY7rlkJiJueAurAceohvWu7Vq3xH6NfTcBcRR9Zb+st/xLy9RIrWPsl05j0WxhuWntg7AIZn5SxZG8gwZfUVJXr5682nfJZykQTnyEASJHaRWAkIToe7np3RXHhbygns3R1bjkA8Rt914Pqa2jHZUcG4v1oCqSAQV3mdRmE78+cVxzmsnrxu8WeMLhBE4lyTp8hJ89Uj1M91Uv8SwaNkZrzt+Iqok7khmGvjFa9mlSBlDCN2tgaSSNSWIPKCD3iq4e+Tu0QDqPGNMwy7nTShpM4jjaIMyYeE17TOI2PcFk+E1jYnil24pNsIBEyoUQP4mLMPPnWBfs2ZIuXEUxEOyJGUHUiC4An13qIfF4dSS7qRoYQPdk95Zsqd2scoqyJZIu8QIYQ95jI2DmPZY/PuqFsWh1kjPAH255T4RH/FZ1zjlhoCJiLvInMo9FVUI086jUusbmW3ZCTzuE9kCCSSRI5bd/jXoxlnxyysblwa7bWzbVjlKgKyk9oMPmzRzLNM/iGpisXi+Aa/dRQT1aksTAYyY7KqBIIAAljy98HgWFN+31rZutDMCqj5hKEDLExEjSJEVica46637tu5ib1rK7jqwHOWGJCrlYCNYk1zmH8rq9nKa7Td/hTyNHOgHbuBYBMDeIHpVl+E20P1t+ynPcH3hwSe7KK03E42yQD/1F3XXMwUeQ+Yj3rwOKW10XCWx/E90/o4rpPFr6XyfqNnbiGBUNnvXXBJEoAuwnRcs6xETvEmsMcYsQBZwzXTO91c86/a1IAjXQc96h7PHboEIbdofhtr+sEnzJqr8VxDiGv3Y7gcv6RV44xOWVT68Tx7AZEa0kQIARQI+Uh8oj09axmcoji9eRg3+H1iXWdswiMsshOpkkAHzNQP0bMZcs08yxNVtYYAxt5U5Yw42+2RhXJH/ADWQWH77qxkQ5u6fHar6SSFEsTppqTPIDvrz2brqvtb7IMrB5TqPEjmPGrBaDWecD8oTUmZVmWQfTXv0PdWFcWCVO45euvnU1YvtI8P4i9luss3GS5p2kcqfIxow8GkVuvCPjI6gLirfWAgjrLUI8bar8jHyynwrm2GUyRlJjwn30qfvcAVrU2izsCBBXJMnftRl9asyuKXHky+i/TbEYK+blm2mIR9GVTkcrmlcwAGZxPzZOZ5Gu/8AB+I9fYtXijW+sUNkf5lnkf3zr5vwHBHzZnKqB3sGJ56ZZ7q7h8Or7GwyEyiEZG3+YEkZpjQzpyrdzmXxyy8fGbbbSlKjmUpSgUpSgUpSgVSq0oPn3p50bOFx90KItXCLiR+KSVHkZqEudI8Tb7Oe5rASQtxgOUu4PjpJiY5V3bp30TsYvDs90Nmso5RlJH2ZIIHzDTYg1wn6Ph0y9m4JgQTodNgBlgbnXlXSZY/W5uzpjDil/wDzIH4iug/CqjerLHONWZ3mT2c4A74LEg+MRFX8VxJIK27QUd4yjTvLRmM981n8C4gQwcGJEEb6p4c/7sa+IpllJ3I1jLetoVsNLZctzMdNAEAYgECdtZ2nWRVoq4aVw5MruwzaAjYmYMx71vGH4TCSh7clcwDMFe0+VSVEB7mUpGYDSN9axjwFwAOvO86iTAEEkTPLaTPhWb5tfGp45fdaPf4jimWPrAuugDAeO0AbVip15MgvJETB2MaeWgroZ4DdOourpoIQiZO5k6n0Ma1cTgrIO06mDJJU+2p5eJFPzX9H4o0WxxTFi31S3LoWZhZEk7ksBJnzq1awebtsWa4WE5gT36wTmY+O1briLQWO0TGoliAfZj+/arnDsS9pGZXYG40yC3JMqidyoJNT8n9HGNSHAy6lbdq4zzOYqUWNJmRAX2FeE6LXM0FlA11mdhp7+9b/AIG6912Q9YywS0TsR2Z7UEksvPl4VKW8AnK2qkc2jUbcy3LyrOXlyaxxjm46KBZLPliNCrQZGmsajespejhCSMlwTuiFjMxBzECN+Y5V0RMOo1hBtEBdT3zFUZpJi4g8yzAeGgGvnWb5MmtYuf2+iZkT1kHkiaj2JB9O81kv0Fg6G+R/AF35doz+Vbw2Jnshgw0mEuH9DI8hVcvMhgI1+reBr+OfzrNytXppC9EF2brV21YqIMncCZ0HKrGMwdq3mW1bRrhWASzsQTIkSABodY3PdW4YoXCD1avEc1VBHiSg9q1q2jF4ZdZgZswEmdeXZESdPDnVx3+0tiYuW7YIPUW8yhVLshLaCAVMg5s4YsQJ01jashuEdZFxkIL9ogKgGbKAW7RG4AMSRrNWmuKQXOplSQSILKBNsiPnbKHJ757jW0CzEEXbckTBCruJ07Un1FMuydNew3AFQalmGuma2f0Y1kJgkM9gEb9ttO/QDMT5AVKXLL5h9bZVTuVCFvIFiVX2PlWVgMOl64oa5oNsr3Hk6gZmGQDXXsr7VmRrlWwdDOjiWrGZkUs5mcuwGgUSNNvDc1sqWwogAAdwEVB9GOJghsO0K9rYAk5rZ+VwWJJ00Op1HjU/XWa+PJlbspSlVkpSlApSlAqlVqI6S9JrOBs9deJgkKqqJZ3Mwqjv0OuwikmxL1SuZ/8Aq+5cKuGsiScofFKpYDnGU6b67aGJrYeinxFsY262HytaxCAk22gggGCUddGitXC6ZmUrY+JYbrLNy399GX/uUj+dfNnHVdQhbR46u9liOutgBuR3WDI7zX02a4P004bkxmJsEQHY3E0+92oUd5XOv+majrh9jQFvQZknzI0G0ie6pTg+IAzELIVgSrfaDbgnlmgj1qHxy5GdZUxsY39ORrM4DcBNxdNcpMn7pMHbQyR7VrKdbax6unR8JbVWINxCl6LlstlQhGRBldT2XMIvaU7rPM1ZuPhkZQLthWO4LqYy6yWIGUbRMnw7r/RcjEYVLByzazqGYSAujxEHUBjE6QNYqSu9ClNswxbUnQJbAEcyVavP7vbr6mkI+Lsn/FwjAAgfWRGvjtz56zWJisfZ1nFYXySbh5bhSSfQGtgHRy1b0azYuHwzNry1uEIx13UR4Gsi9g2tqcuVEUwerAUDf7WUTrzgAa1f4nbQ8fdXswMU8xBGGKKT4Foke1W+uCmHBMAaOeZAIme4FZjxM6VsXGrlo2XLW87DTORceGj7RPZGs8vatNsFbhylmZkmDlIDKsZSxM5dDEkEaV0mr6jNlbJguKKHHZUhjlKjs52MkMIErHvy5VLtxiDKWE9esPfyyD+VaL9OVXUW+26suo1A7WgU6ZmzHcADurptnrs39zcI07YVl15ghHBgHSIMRFYymq1j67RtrilznYsry+S5B35Egb91ZQe/A0tJoOz1eWB+ElgAZ5n3rNCrqzLrrMuQSdhAfMRVm11SyOtS0TG923r7JOlYqsbNeXRXPgWe22g85jzocZiCB9aCRuQFY/7bdZD8Vwq6HHWdpMXV08SFTTeo2/0r4ekzi8x1IyG658tVyjwqzHK/E3EZx23ibiw165HMsSo/+o9Na1vgtxVuXBoZUS7CI1JlpnsSAD5g7LU1iemWFUm5at3rrj5OsRVUnvZjnbTuAE99QqY3Mz3LhBe4SWkKCzfe8BuYrpq4zsmrU+lq5bztd01kSN5+yn32y6E8iZJFbTwaxnsI7dmVUmASFmQJOTyA111JiufYrjAY5mAgqAu50AiEAEHvjvGtSfDfixdt20FvC24tKFUtcuMBkAWQuwaJkzzqTHLL4ZZTHp0HDcKk9gmNANDPtED0rOscKaR2nU94Ee3arQOH/HG+SRdwtl50AV2Q/wAJkNnJ5RFdR6L8Q+m4dbwUW5ENbKy1t/ukzB0IO3MVb4tMfkQHG8W1jEYS5anrAxQoQRmRgurQNBJVZP2m02rogNR68Bs9Z1vVqbn3jJIg8p21M1I1dacsrL6KUpRkpSlApSqUCtB+L1rDvhFW5dCX0brLA0Yll+bsc0yzJ/8Aw7F0m6TrhVgKbl5h2LY/87h+wg7/AGBNcU47cuPiXxOK7c6XHUSoSQFCqf7pAoYa5tdSZInrhhfaInA9LbtlBaXDWS23WD7UCAxLCTAqX+EeItf2wb968A5DKgGitccagkmQIBjTU91avxDFdURqlwRoyPIZYMEiJBgajwrBeLSMbbB3d+QkADNtmiTr3aeortre3PGafXlc1+MXBzktYpBqhCsfAmVJ8m08mNcs6IfFjG4LKvWddaG9u6SRH4X+ZPSR4V3zC4i3xbhmbKVTE2yIMEqdtxoYYb1wuNxv9Osr514xhVZusIyoSGMCJDidSZ1ncDYbCvGCi24k9hiUJXuy5lbTuMEetS2MtOmHupdUq1lzbYRzMZl1BhZhpAkZ6i+qTIpjUHLIbUrEqGHLTmO+Nopj3LK7Z9WWNq6MdI2wj3SwW7abL2EvWx8qkAkMRBZWJMayBvtUzivirZ3Wzkb8WItHbcRDxXNMXh1cgADsglSIBkGdfvactIqxfwQIXRVVgDMbGAYLEBgZzecQJrU8cZ5V0LFfFYSYW0RvBvXnnnByhVj8qjm+KtxZNtbCnnFhzp/rua1pqKAyZWICxMDLrMbnYctR6VP2uCozZiX2Dqy6zPPYak6wBGm4rFmOPtqby9PPE/iHiMQjWmK5XEMEtWbfZkabFvZgaiXXKMwS5BnbQRJEAkydVPt3a1OcW4Pl1AU7wzj5X0JnLGhKnWTEmtWvYu7JkhSSRpA0595iIGnIDetY8azbliJimBlbbFoDAsWOmweOep0NXlW6Ym4NRAWftajLlgBWESZ/WsZrzFiS+YntaaCR3DQflUhwDHpazh8wFwqMw3yTqPlJgnU5SDpsa6dMd32tWsOXyyyoCRp24OmrFwGInbSRNWxaRGOc5oJnclI1AHaGbzIqXThskhFTKiyLlwmWQtlGWInXSNIrJbg2az1ouYclZK69pocoQF1Y7FgYbQeNTlIvGrmA6LrdC/IUIDZ5B1MyMoAObwBMRG4NUu37dlzh7ge21tikfMumxJzEL2WJIAgRvWTwzhmISRbuNlJEhLbmGGkgXAusRrPIaVkWeioY9tbjvqWLsdSRJLFFBifxGuNy1u2uuOPXSMuvhnYEq8QFReuY7AAxltyVIBM9877Vsl/DYR7agJfsuQERcjkNCwDr2mOoJdQD4VkYDo7cZgEOTT/CthdO7NJgcpYipKz0REK3WK4JJ7bBw0aGAJBghhMRy1rOXknxuYd9tJbgzucvWJaB7Rltt9SkSDEtm0+blJi5w7ofbuu2VmvW0VWZ8wtqBDTncnKiwMwgE+HM7TiMHg7HzxecCMg7cwNBlH1aDXmeW1R+L6QdbC5JQAjqyZV5XKcyDQ8o10gRtVmWV6kS44xG8JOEt3h1SKpU6MzM5ZdJKkkBZE65QfKu49FMHaTDhrTFluHNJCiNB2YXQQK4kvD4AlcizAzMBp66mujfDPBXreYdsWDPzAgM3JrebUaaGNNuYrdxcsr106BVapVa5OZSlKoUpSgVQ1WlBybpdx4W8ZftOrHt7giYyqRI5wDprWv8bxtq5ZC2yx6xYcGQRsSP9RhdDABar/xOWOI3td8hjzQf8VqyX69eN6ZqKxXDbdm2jNbGYOM41IIDg9kaaEZlg7gAyKn7drVHvJa6sLm7NpbaWEM5lBkjMvYYgqWYmAZqN45bz2uUhlOY7xJ8DOpHsKxelXSPrjktr1dvRm2BuXAB23K6ECeyOQk7mtIjOM8Rt3L7PbthFLaaax94jYM0Tp319GfB+7m4NhvAMP8Aea+Y8LgnuuFQST7ATue4V9NfB7Cta4VbRgeyzwYIkEzInlr+VcfJ6WIf4hcBIxBIA6vFlJkTF+2MsAaSWtnaderPhXJMbZKFiwU22zCOySjzmB00Gux22FfSPSzggxWEuWoGaAyTydDmX8xHqa4h9GdtQO2qgk7EQSuokdsRl0HayjY6V5+Vxu49Xj1njqtUs5DAkCRM6SCJ7KtOikknTbbvqzauTIAzZpBk76TptqN9e+BWzPwtbp0QsNtSUzHX7IXnprHiYq5huittmYF0XLqJAkAnm1zLA7t+VdJ5Jpn8dar9HaftG5Iyr7GWjcFYjzrZLWMubtaCd5a4qiQBJG7EfhA5VI/2WhaEZ3O0AwNANzlk7co9q9JgbYI+qsac2BuGQNZkktEzERWL5Mcm8cbIh8Tisg0ZNJ7IdiGk7y8Fe/aTGwmsa7wM3yrBLzgBQQivlDk9qXK9+mk7VtKYpFWPpCIPmOV0tDXYwmrE6bA8tKt3saBJBuXjrBJZdDpvc1566Gr+S/8AOJw/dY+B+Hvay3VtWQNB1jdYZ7wocCNhJ56VNJ0csWRC3ydieqW3b1nYZULH/u9ah/7Vuf4YsINuyvWnx1bs+gFWsXxLGXbZU3rpXlBS0szt9WoJprO+6zvHH4mOpsoEFzMUU6da7QF1JgMY31J8Sara6Q27ZlLanshYW11Z3GrXA8b7ALJ8K0vgeEf61nALhgsnXUAk6nv086lsPYckKVJJ0CgEyZGigfqZ3px1fe122HEdN2k9Th1Wd2vuMx0/y7a6e5PiKwW6UYy4cgvDl2bVpdPKQY8zFbFg/hpeuHMeqTxg3DPm2Vf9tbHg/hjaH97cu3Pw5si+WVAorfHGOdzv7cwuo9yDdus4LSUdnuFtYk21IiffTlUhheB3boyrbvZOSJbFpT7wAPMH+ddhwPRyxZEW7ar5AD9N/WpBLYGwA8hFTc+ROdcpwfw6xDj5LdofiJcj2gegga1sOC+GgEdZfY+CAWx+Wv51vFKnJnaG4d0Rw1jVLSg/eIk+5k1LqsbV6pUt2hSlKgUpSgUpSgUpSghePdEcNjNb9oFgIFwdlh5MNfQyPCuc8d+D163L4a4LwGuR4R/IEdh/I5a7BVDWplYj5k4lYZUdHVkdIlWEMO0NwdfX8zUZwvozex19bNhCzHVjyUfeY8vDvr6c410aw2LXLiLK3ANidCPJhqK9cF6PYfCIUw9pbSkyco1J72Jkt6mul8iaal0Q+E9jCqvWgXG0JHIt3v8Ae8BsPHet8RYEDQchXqlcrdqpXIunPB/o3EOuUdi6M0SQD/mJpqNSGBGsmuvVAdM+j/0vCsqibidq3rHaH2fIjSPLbepGpe3Lcb0pYwVtgk5V+ZdRB0zAGSOfYBHfWHb4pbKk3VuKQSqrbCtI5HOQSok/c2E7Vk2uiOMF0ThyAuaCSJ12KlTl75196lMP8PMXdaSLdteQgmB5KQDr41OHfb0XOSNd/t1I7GHl5+a9ca6FPeqDKOUyRNR2JutcY54JYzrIHfAQQo9K6bhPhL/m3m8lhRHdoNvWth4d8P8AC2YhAT3nf3OtdNYz05XPbj2EwAYyMztMxattodPtQADUlhuhuKuHs2lAkav2tPEV2qxwy2nyoKyQoG1OTNycywHw5xB1e4iaQAiKIHcGuBiPQVLWfhbZ+2zGRB1JP8gPQVu9VqcktrWMD8OsHanLbmTJzEmTtMHyqawnCLVsQiBfLSs2lTdTdUAqtKVApSlApSlApSlApSlApSlApSlApSlApSlApSlApSlApSlB5CjuqtVpQUqtKUClKUClKUClKUClKUClKUClKUClKUClKUClKUClKUClKUClKUClKUClKUClKUClKUClKUClKUClKUClKUClKUClKUClKUClKUClKUClKUClKUH/2Q=="/>
          <p:cNvSpPr>
            <a:spLocks noChangeAspect="1" noChangeArrowheads="1"/>
          </p:cNvSpPr>
          <p:nvPr/>
        </p:nvSpPr>
        <p:spPr bwMode="auto">
          <a:xfrm>
            <a:off x="63500" y="-895350"/>
            <a:ext cx="2476500" cy="1847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2" name="AutoShape 6" descr="data:image/jpeg;base64,/9j/4AAQSkZJRgABAQAAAQABAAD/2wCEAAkGBhQSEBQSExQVFRUVGBoZGBcYGBoZIBgYGBYYGhwXGBocHSYeFx0jGhcXIDAgJScpLCwsFx4xNTAqNSYrLCkBCQoKDgwOFg8PGiwkHBwpKSwpKikpKSkpKSkpKSkpKSkpKSkpKSkpKSkpKSwsKSksKSkpLCwsKSwsKSkpLCwsKf/AABEIAMIBBAMBIgACEQEDEQH/xAAcAAEAAQUBAQAAAAAAAAAAAAAABQEDBAYHAgj/xABCEAACAQIEAggCCAMHAwUAAAABAhEAAwQSITEFQQYTIlFhcYGRBzIUI0JSYqGx8HLB4RUzQ1OCotEkkrIXRHPC8f/EABgBAQEBAQEAAAAAAAAAAAAAAAABAgME/8QAIhEBAQACAgMAAgMBAAAAAAAAAAECERIhAzFBE1EiYXFC/9oADAMBAAIRAxEAPwDtlKUrxNlKUoFKUohSqVWilKpSiK0qlKKrSlKBSlKgUpSqFKUoFKUoFKUoFKUoFKUoFKUoFKUoFKUoFKUoFWcRiVtrmYwPImT3ADUnwq9VKCDxfSC4P7vDXmHeVI/Leou90jxG7JdQf/GR+qmtwmk0al18aWnG2ZpN26o7uzr6QDV61iZ2vN6s3rzrarthW+ZQfMA1A8Uu4C0Cbl21ajeHA/2gn9KdtTKMfqyTOcz3hmP6NtXm4WJA6xoiIk++9Q78fwgLKmMkgAlHtODBEggquvsa82ullrNlLjlDHsqZ/jj84o1NVnhbgI7ZGhG7a66b8h/OslcdcCwXMe8eVeLWLDaiPTT/AJFVeyp5wf3sV/4or2nFrtv7RbKQGB3Kd+uxG9TFjipjXXb96VBNgmgkEkR5jbnFUtqywTruCRTdSyVsh4qB4+VWMT0gy5cmHv3lYTmthNPAhnBJ8gagVuQB3g/zrI4dioGU8mYDyJn+dX/WeMYeL+K1pGKfR8RnG6soQ6eZqDxPxaxGY5MOoWdA24Hic2vtW3Xit1SHAaDBDKGBBHjtsahOKfD+y4mw7WT90zcTygnMPQnyrc0zZpi8J+Kd3P8A9TaTIRp1WjL3znYB/ICuh8P4gl+2t22wZGEg/wAj3EVw7ifBruGudXdUA7qyiVZdsyk7+I3FSHRPpI+DvTINlyOsWQP9a/iA5aTtVyx36TTtVKs4XFJcRbiMGVhKkbEVerkhSlKBSlKBSlKBSlKBSlKBSlKBSlKBVKrVDQci4x8QcYmKv2ScmS66oqqPlU6EyPuwZnnUZc6X4x/8a4fDrCv5IJq38UcEbfEbjop3t3Dqf8RSMw7pa2yx5VCq5jQEA90aV0jfXxI4jiN55Fx84J0DO7AR4MfzrF7RB2X0Ea1aDnuJPjQ4mND+f7mqRbOHM6MQo0hYX89/086zBbMas58c375VbBG+m2m//GtVkcxJI5iKFexca1JtXHQnXQyD3lkIKH2nxrJwXT7EWNL9v6Qv30ZkbzKGUnyyzWC12fD1NUMdx/f73q6g3XhHxKwV4het6tz9m4ptweQz6rP+oVtVniCPzDfr5Zhv+dcRx3CrVzVlynvBAPryq9w+3xHCScLdulBH1bgspnUdhpGo+7UuM+Lt242lPh5ifzGv5Vj3sAR2l5azuNPEVzTh3xddIGLw5j79k6equSPZhW5cL6e4a6A6uyTszqUn1J7X5jxqXGm0qGKk/iA9wf61l2ruYQDB8dv6Ut461cGpU/iQjTzExVTwwkZrTB49CPMfv1rGv0v+oXpxbnBvnENbZLieecI0HmCrHburnBJHh5aV2G/dVlNu6oKvvbcSD36HxrmnTLo6uGuq9uepuTAJPYYalJ3iO0CddGHKumNYsSnQbph9FuCzcJNi425P92x+1/CTuO/Wutq0iRqO+vnNLR5D89PGakH4te6oDrLjdWIKB3H1Y+0BO67HwM8qmc/RJt3m7iVUSzKoHeQP1qPfpThR/wC4tHycH9Jrgy8RzGSoblJM+8yayL3G8vICT5/v0rhydZ4p+3dMJ0hw91gqXUZjsNRPlI1qRr51t8YhlKsyGZ+bYj7QOhXyIruHRXpCuKsghgXUQ4nn971/I1ZdsZYce03SqVWtOZSlKBSlKBSlKBSlKBVKrVDQce+KK5uKqhjI9nDI07EXL2ITXyLA+laPYvkO9puybekEbCf3+lbP8ZLrvxDKoQZEtayZcKS6g6wBnY7DzqB6RuA9rFqBlvAZye86gmQYMaHTcGuu/TeM6WmxXh7D9a9/StPcGfCvJMjcRv8Asfzryog9/j/WroXg/r+++vLEeP5+leSJ5EeAFV9Z9Jqj2J5sR60N8d595NeSK8E98egM0RabFDMUbSdmJbQnnoYgc55T3VlrxK8SAbyJlWAQkkAaQCYP671G4y2NwpzDy5d4/pXnMcpcsyqNT2oAMSwB8OUSYIFLIJO3ZAkl2YnchVX2kb+PjXkdHBdZ3tv1JgsSXy6qJYSumwJAjw7qjsPiFMAXC077mDrIPZ0PnvWbgbDIQw8AGCKANiMwmHEialrXHbIwT4q1aNxXR1TUm4GsEjllujKXJEfN5a1ncM+J7IdeuU9zZX9mGU+9QlriT3UEda6ntAAXGXMB3agHf+lUOCukT1LR+MKn/kRThv4zydG4X8asJc7GKDL+Lqz7mJn0rYMdwXDcTw3/AEuIQrmDqyQ+VgCIKkysgwedcTuYE/bOFSdhmLk+iivXDFSzcFy1iL1u4OeHQr6EljmHgRV4pv8ATceKdCr+GUF1LqBLXEXOs9wC9sAbSQOevKoRHIIa2GEaghQffSDW48G+Kd1IXEp1wAnMuVboHeyJ2D7rWxXeDcN4hDm2guNMZl6q5I3lGAFyO8qw8an+r24zx5SuW7bgITBVdOrc/ZIn5TqVJ8uVWMJjPva+H/M6V0HpT8McYLbJhjZvISCU6tLNyBqAIGR4I7xudK5XiMPdsXDauo9tgflcZCPGD/Ka55+P7HTHPrSQv3YPZUDn+9am+iPTC5hLyuuo2ZTpI5r5/pFQVt5EEAx+nj31Ze2QZ1AOswYjyri6PqXhnEkxFpL1s5kcSD/I9xB0rLrhfww6ejDXepvE9RcOpafq7mwae47N5A99dyU10ebKar1SlKIUpSgUpSgUpSgVSq0oOWfG7g3Ys4tZ7LdW8dzaoT5NI/1Vo/CmW9bbDOBDkMusanQjviQD4Z27q7x0l4T9Kwl6xsbiEA9zbqf+4CvnfBW7iuQQAUMNPIgwVY8p1B861PTphfhhLZA6u4CLiaFTppyaOenOr7BRpqP9VSPHeFm+oxNpCSB9YwYAgZSQwB0EjWTsZ76gMZ0Vu2iBctsS0FS1wupDAEEZdNQRr+VdJlKXGr13E2l+a4inzn3qy3GbXJi/8Kk/pXlOEuhgoqbaKiSO+Z139azbfDLjDVrvOR8o9j3naPalyxOFYn9oOSMtpxJiWXL6xOv9K8jEX9Z+joNYzMoJgT8qyROsd+1TFjoyAJuLGsE540j7sfmSJrMw3DsOgnqlaCDJOb1PZK78vea53y4tfjrXExhIOe+NOVu3m57yX09qt4KyLl9bUsYK3DnTYIPuiAJz77QBU9xLjXVLCWifEk5ZIIjKog+vtWrYbM2JzGRmgdw9tNK6TLlOmbONTWJQpGW7bCqcqlZ002OUa6GTruTVy3f1BVyCOfVkTsSCASvqRWNg1AuEsJyEZhH2uSmNl3JO+w76rxbCZMpCnK5lCw37Q08CNqzr5a1y+yJE8PCiC7qpHYBvLbWHOYwpMjUkwAN9qqeHWVUF1TvLxiLg1JAAzgKRHOd40q/hFRFQi48uoJW3baZI2LAr/OsTF2xKkBpUmSSknbUuVGukbmBzrEvzbd/cjLsYBVGa3acxIVkS0uw26xnaCDGwkVi4q4yknKNTs90uSYg9izkzT41hXMa8kTYTnlItuJ7+zbOY7VYa/cM5rpg6nq0KkmTuTlgaeVXXabTeDx2LtkdWDaQEQq2kw4kd9y4C66d0se+onpRxNrt9dVIUDVHuOC8QXDuzEkfLmBjSsQojPpLvoN59wgJ1PiN688UwxtsjESpUDQEdr5ipEg7HTnAPMVbEbHwX4m43CwvWC/bH2L0tp4XNGX3I8K3Wx8QuG8QQWcbaFsnSLwDIDt2bq6p65a47bu76CDOmtVUweft/WsTOz2XCV1PjHwdtleswV4ZTqEuMXU/wXV1A7pB8651x7gd/DNlv23tzsW1DRzV/lb0PpXvg/SLEYMzhrr2xJJTdD4G2ez6iDXQeD/Fu1eU2sdZAB0LIudD/AB2zLD0zVbxqfyxcrzwQBI5QTOsa8h7V2z4T9Nuut/Q7x+stj6sk/MgHynvZI9Vg8qjeIfDDBYxOuwN5bc/dPWWp7is57WvIH0rS8X0bxvDbyXmtsotkEXkOdJB3LfY8mge9ONiWzJ9G1WoToj0lXHYVLy6N8rr91wBIHgdx4Gpuo5FKUoFKUoFKUoFKUoKVwr4tcA+jY7rlkJiJueAurAceohvWu7Vq3xH6NfTcBcRR9Zb+st/xLy9RIrWPsl05j0WxhuWntg7AIZn5SxZG8gwZfUVJXr5682nfJZykQTnyEASJHaRWAkIToe7np3RXHhbygns3R1bjkA8Rt914Pqa2jHZUcG4v1oCqSAQV3mdRmE78+cVxzmsnrxu8WeMLhBE4lyTp8hJ89Uj1M91Uv8SwaNkZrzt+Iqok7khmGvjFa9mlSBlDCN2tgaSSNSWIPKCD3iq4e+Tu0QDqPGNMwy7nTShpM4jjaIMyYeE17TOI2PcFk+E1jYnil24pNsIBEyoUQP4mLMPPnWBfs2ZIuXEUxEOyJGUHUiC4An13qIfF4dSS7qRoYQPdk95Zsqd2scoqyJZIu8QIYQ95jI2DmPZY/PuqFsWh1kjPAH255T4RH/FZ1zjlhoCJiLvInMo9FVUI086jUusbmW3ZCTzuE9kCCSSRI5bd/jXoxlnxyysblwa7bWzbVjlKgKyk9oMPmzRzLNM/iGpisXi+Aa/dRQT1aksTAYyY7KqBIIAAljy98HgWFN+31rZutDMCqj5hKEDLExEjSJEVica46637tu5ib1rK7jqwHOWGJCrlYCNYk1zmH8rq9nKa7Td/hTyNHOgHbuBYBMDeIHpVl+E20P1t+ynPcH3hwSe7KK03E42yQD/1F3XXMwUeQ+Yj3rwOKW10XCWx/E90/o4rpPFr6XyfqNnbiGBUNnvXXBJEoAuwnRcs6xETvEmsMcYsQBZwzXTO91c86/a1IAjXQc96h7PHboEIbdofhtr+sEnzJqr8VxDiGv3Y7gcv6RV44xOWVT68Tx7AZEa0kQIARQI+Uh8oj09axmcoji9eRg3+H1iXWdswiMsshOpkkAHzNQP0bMZcs08yxNVtYYAxt5U5Yw42+2RhXJH/ADWQWH77qxkQ5u6fHar6SSFEsTppqTPIDvrz2brqvtb7IMrB5TqPEjmPGrBaDWecD8oTUmZVmWQfTXv0PdWFcWCVO45euvnU1YvtI8P4i9luss3GS5p2kcqfIxow8GkVuvCPjI6gLirfWAgjrLUI8bar8jHyynwrm2GUyRlJjwn30qfvcAVrU2izsCBBXJMnftRl9asyuKXHky+i/TbEYK+blm2mIR9GVTkcrmlcwAGZxPzZOZ5Gu/8AB+I9fYtXijW+sUNkf5lnkf3zr5vwHBHzZnKqB3sGJ56ZZ7q7h8Or7GwyEyiEZG3+YEkZpjQzpyrdzmXxyy8fGbbbSlKjmUpSgUpSgUpSgVSq0oPn3p50bOFx90KItXCLiR+KSVHkZqEudI8Tb7Oe5rASQtxgOUu4PjpJiY5V3bp30TsYvDs90Nmso5RlJH2ZIIHzDTYg1wn6Ph0y9m4JgQTodNgBlgbnXlXSZY/W5uzpjDil/wDzIH4iug/CqjerLHONWZ3mT2c4A74LEg+MRFX8VxJIK27QUd4yjTvLRmM981n8C4gQwcGJEEb6p4c/7sa+IpllJ3I1jLetoVsNLZctzMdNAEAYgECdtZ2nWRVoq4aVw5MruwzaAjYmYMx71vGH4TCSh7clcwDMFe0+VSVEB7mUpGYDSN9axjwFwAOvO86iTAEEkTPLaTPhWb5tfGp45fdaPf4jimWPrAuugDAeO0AbVip15MgvJETB2MaeWgroZ4DdOourpoIQiZO5k6n0Ma1cTgrIO06mDJJU+2p5eJFPzX9H4o0WxxTFi31S3LoWZhZEk7ksBJnzq1awebtsWa4WE5gT36wTmY+O1briLQWO0TGoliAfZj+/arnDsS9pGZXYG40yC3JMqidyoJNT8n9HGNSHAy6lbdq4zzOYqUWNJmRAX2FeE6LXM0FlA11mdhp7+9b/AIG6912Q9YywS0TsR2Z7UEksvPl4VKW8AnK2qkc2jUbcy3LyrOXlyaxxjm46KBZLPliNCrQZGmsajespejhCSMlwTuiFjMxBzECN+Y5V0RMOo1hBtEBdT3zFUZpJi4g8yzAeGgGvnWb5MmtYuf2+iZkT1kHkiaj2JB9O81kv0Fg6G+R/AF35doz+Vbw2Jnshgw0mEuH9DI8hVcvMhgI1+reBr+OfzrNytXppC9EF2brV21YqIMncCZ0HKrGMwdq3mW1bRrhWASzsQTIkSABodY3PdW4YoXCD1avEc1VBHiSg9q1q2jF4ZdZgZswEmdeXZESdPDnVx3+0tiYuW7YIPUW8yhVLshLaCAVMg5s4YsQJ01jashuEdZFxkIL9ogKgGbKAW7RG4AMSRrNWmuKQXOplSQSILKBNsiPnbKHJ757jW0CzEEXbckTBCruJ07Un1FMuydNew3AFQalmGuma2f0Y1kJgkM9gEb9ttO/QDMT5AVKXLL5h9bZVTuVCFvIFiVX2PlWVgMOl64oa5oNsr3Hk6gZmGQDXXsr7VmRrlWwdDOjiWrGZkUs5mcuwGgUSNNvDc1sqWwogAAdwEVB9GOJghsO0K9rYAk5rZ+VwWJJ00Op1HjU/XWa+PJlbspSlVkpSlApSlAqlVqI6S9JrOBs9deJgkKqqJZ3Mwqjv0OuwikmxL1SuZ/8Aq+5cKuGsiScofFKpYDnGU6b67aGJrYeinxFsY262HytaxCAk22gggGCUddGitXC6ZmUrY+JYbrLNy399GX/uUj+dfNnHVdQhbR46u9liOutgBuR3WDI7zX02a4P004bkxmJsEQHY3E0+92oUd5XOv+majrh9jQFvQZknzI0G0ie6pTg+IAzELIVgSrfaDbgnlmgj1qHxy5GdZUxsY39ORrM4DcBNxdNcpMn7pMHbQyR7VrKdbax6unR8JbVWINxCl6LlstlQhGRBldT2XMIvaU7rPM1ZuPhkZQLthWO4LqYy6yWIGUbRMnw7r/RcjEYVLByzazqGYSAujxEHUBjE6QNYqSu9ClNswxbUnQJbAEcyVavP7vbr6mkI+Lsn/FwjAAgfWRGvjtz56zWJisfZ1nFYXySbh5bhSSfQGtgHRy1b0azYuHwzNry1uEIx13UR4Gsi9g2tqcuVEUwerAUDf7WUTrzgAa1f4nbQ8fdXswMU8xBGGKKT4Foke1W+uCmHBMAaOeZAIme4FZjxM6VsXGrlo2XLW87DTORceGj7RPZGs8vatNsFbhylmZkmDlIDKsZSxM5dDEkEaV0mr6jNlbJguKKHHZUhjlKjs52MkMIErHvy5VLtxiDKWE9esPfyyD+VaL9OVXUW+26suo1A7WgU6ZmzHcADurptnrs39zcI07YVl15ghHBgHSIMRFYymq1j67RtrilznYsry+S5B35Egb91ZQe/A0tJoOz1eWB+ElgAZ5n3rNCrqzLrrMuQSdhAfMRVm11SyOtS0TG923r7JOlYqsbNeXRXPgWe22g85jzocZiCB9aCRuQFY/7bdZD8Vwq6HHWdpMXV08SFTTeo2/0r4ekzi8x1IyG658tVyjwqzHK/E3EZx23ibiw165HMsSo/+o9Na1vgtxVuXBoZUS7CI1JlpnsSAD5g7LU1iemWFUm5at3rrj5OsRVUnvZjnbTuAE99QqY3Mz3LhBe4SWkKCzfe8BuYrpq4zsmrU+lq5bztd01kSN5+yn32y6E8iZJFbTwaxnsI7dmVUmASFmQJOTyA111JiufYrjAY5mAgqAu50AiEAEHvjvGtSfDfixdt20FvC24tKFUtcuMBkAWQuwaJkzzqTHLL4ZZTHp0HDcKk9gmNANDPtED0rOscKaR2nU94Ee3arQOH/HG+SRdwtl50AV2Q/wAJkNnJ5RFdR6L8Q+m4dbwUW5ENbKy1t/ukzB0IO3MVb4tMfkQHG8W1jEYS5anrAxQoQRmRgurQNBJVZP2m02rogNR68Bs9Z1vVqbn3jJIg8p21M1I1dacsrL6KUpRkpSlApSqUCtB+L1rDvhFW5dCX0brLA0Yll+bsc0yzJ/8Aw7F0m6TrhVgKbl5h2LY/87h+wg7/AGBNcU47cuPiXxOK7c6XHUSoSQFCqf7pAoYa5tdSZInrhhfaInA9LbtlBaXDWS23WD7UCAxLCTAqX+EeItf2wb968A5DKgGitccagkmQIBjTU91avxDFdURqlwRoyPIZYMEiJBgajwrBeLSMbbB3d+QkADNtmiTr3aeortre3PGafXlc1+MXBzktYpBqhCsfAmVJ8m08mNcs6IfFjG4LKvWddaG9u6SRH4X+ZPSR4V3zC4i3xbhmbKVTE2yIMEqdtxoYYb1wuNxv9Osr514xhVZusIyoSGMCJDidSZ1ncDYbCvGCi24k9hiUJXuy5lbTuMEetS2MtOmHupdUq1lzbYRzMZl1BhZhpAkZ6i+qTIpjUHLIbUrEqGHLTmO+Nopj3LK7Z9WWNq6MdI2wj3SwW7abL2EvWx8qkAkMRBZWJMayBvtUzivirZ3Wzkb8WItHbcRDxXNMXh1cgADsglSIBkGdfvactIqxfwQIXRVVgDMbGAYLEBgZzecQJrU8cZ5V0LFfFYSYW0RvBvXnnnByhVj8qjm+KtxZNtbCnnFhzp/rua1pqKAyZWICxMDLrMbnYctR6VP2uCozZiX2Dqy6zPPYak6wBGm4rFmOPtqby9PPE/iHiMQjWmK5XEMEtWbfZkabFvZgaiXXKMwS5BnbQRJEAkydVPt3a1OcW4Pl1AU7wzj5X0JnLGhKnWTEmtWvYu7JkhSSRpA0595iIGnIDetY8azbliJimBlbbFoDAsWOmweOep0NXlW6Ym4NRAWftajLlgBWESZ/WsZrzFiS+YntaaCR3DQflUhwDHpazh8wFwqMw3yTqPlJgnU5SDpsa6dMd32tWsOXyyyoCRp24OmrFwGInbSRNWxaRGOc5oJnclI1AHaGbzIqXThskhFTKiyLlwmWQtlGWInXSNIrJbg2az1ouYclZK69pocoQF1Y7FgYbQeNTlIvGrmA6LrdC/IUIDZ5B1MyMoAObwBMRG4NUu37dlzh7ge21tikfMumxJzEL2WJIAgRvWTwzhmISRbuNlJEhLbmGGkgXAusRrPIaVkWeioY9tbjvqWLsdSRJLFFBifxGuNy1u2uuOPXSMuvhnYEq8QFReuY7AAxltyVIBM9877Vsl/DYR7agJfsuQERcjkNCwDr2mOoJdQD4VkYDo7cZgEOTT/CthdO7NJgcpYipKz0REK3WK4JJ7bBw0aGAJBghhMRy1rOXknxuYd9tJbgzucvWJaB7Rltt9SkSDEtm0+blJi5w7ofbuu2VmvW0VWZ8wtqBDTncnKiwMwgE+HM7TiMHg7HzxecCMg7cwNBlH1aDXmeW1R+L6QdbC5JQAjqyZV5XKcyDQ8o10gRtVmWV6kS44xG8JOEt3h1SKpU6MzM5ZdJKkkBZE65QfKu49FMHaTDhrTFluHNJCiNB2YXQQK4kvD4AlcizAzMBp66mujfDPBXreYdsWDPzAgM3JrebUaaGNNuYrdxcsr106BVapVa5OZSlKoUpSgVQ1WlBybpdx4W8ZftOrHt7giYyqRI5wDprWv8bxtq5ZC2yx6xYcGQRsSP9RhdDABar/xOWOI3td8hjzQf8VqyX69eN6ZqKxXDbdm2jNbGYOM41IIDg9kaaEZlg7gAyKn7drVHvJa6sLm7NpbaWEM5lBkjMvYYgqWYmAZqN45bz2uUhlOY7xJ8DOpHsKxelXSPrjktr1dvRm2BuXAB23K6ECeyOQk7mtIjOM8Rt3L7PbthFLaaax94jYM0Tp319GfB+7m4NhvAMP8Aea+Y8LgnuuFQST7ATue4V9NfB7Cta4VbRgeyzwYIkEzInlr+VcfJ6WIf4hcBIxBIA6vFlJkTF+2MsAaSWtnaderPhXJMbZKFiwU22zCOySjzmB00Gux22FfSPSzggxWEuWoGaAyTydDmX8xHqa4h9GdtQO2qgk7EQSuokdsRl0HayjY6V5+Vxu49Xj1njqtUs5DAkCRM6SCJ7KtOikknTbbvqzauTIAzZpBk76TptqN9e+BWzPwtbp0QsNtSUzHX7IXnprHiYq5huittmYF0XLqJAkAnm1zLA7t+VdJ5Jpn8dar9HaftG5Iyr7GWjcFYjzrZLWMubtaCd5a4qiQBJG7EfhA5VI/2WhaEZ3O0AwNANzlk7co9q9JgbYI+qsac2BuGQNZkktEzERWL5Mcm8cbIh8Tisg0ZNJ7IdiGk7y8Fe/aTGwmsa7wM3yrBLzgBQQivlDk9qXK9+mk7VtKYpFWPpCIPmOV0tDXYwmrE6bA8tKt3saBJBuXjrBJZdDpvc1566Gr+S/8AOJw/dY+B+Hvay3VtWQNB1jdYZ7wocCNhJ56VNJ0csWRC3ydieqW3b1nYZULH/u9ah/7Vuf4YsINuyvWnx1bs+gFWsXxLGXbZU3rpXlBS0szt9WoJprO+6zvHH4mOpsoEFzMUU6da7QF1JgMY31J8Sara6Q27ZlLanshYW11Z3GrXA8b7ALJ8K0vgeEf61nALhgsnXUAk6nv086lsPYckKVJJ0CgEyZGigfqZ3px1fe122HEdN2k9Th1Wd2vuMx0/y7a6e5PiKwW6UYy4cgvDl2bVpdPKQY8zFbFg/hpeuHMeqTxg3DPm2Vf9tbHg/hjaH97cu3Pw5si+WVAorfHGOdzv7cwuo9yDdus4LSUdnuFtYk21IiffTlUhheB3boyrbvZOSJbFpT7wAPMH+ddhwPRyxZEW7ar5AD9N/WpBLYGwA8hFTc+ROdcpwfw6xDj5LdofiJcj2gegga1sOC+GgEdZfY+CAWx+Wv51vFKnJnaG4d0Rw1jVLSg/eIk+5k1LqsbV6pUt2hSlKgUpSgUpSgUpSghePdEcNjNb9oFgIFwdlh5MNfQyPCuc8d+D163L4a4LwGuR4R/IEdh/I5a7BVDWplYj5k4lYZUdHVkdIlWEMO0NwdfX8zUZwvozex19bNhCzHVjyUfeY8vDvr6c410aw2LXLiLK3ANidCPJhqK9cF6PYfCIUw9pbSkyco1J72Jkt6mul8iaal0Q+E9jCqvWgXG0JHIt3v8Ae8BsPHet8RYEDQchXqlcrdqpXIunPB/o3EOuUdi6M0SQD/mJpqNSGBGsmuvVAdM+j/0vCsqibidq3rHaH2fIjSPLbepGpe3Lcb0pYwVtgk5V+ZdRB0zAGSOfYBHfWHb4pbKk3VuKQSqrbCtI5HOQSok/c2E7Vk2uiOMF0ThyAuaCSJ12KlTl75196lMP8PMXdaSLdteQgmB5KQDr41OHfb0XOSNd/t1I7GHl5+a9ca6FPeqDKOUyRNR2JutcY54JYzrIHfAQQo9K6bhPhL/m3m8lhRHdoNvWth4d8P8AC2YhAT3nf3OtdNYz05XPbj2EwAYyMztMxattodPtQADUlhuhuKuHs2lAkav2tPEV2qxwy2nyoKyQoG1OTNycywHw5xB1e4iaQAiKIHcGuBiPQVLWfhbZ+2zGRB1JP8gPQVu9VqcktrWMD8OsHanLbmTJzEmTtMHyqawnCLVsQiBfLSs2lTdTdUAqtKVApSlApSlApSlApSlApSlApSlApSlApSlApSlApSlApSlB5CjuqtVpQUqtKUClKUClKUClKUClKUClKUClKUClKUClKUClKUClKUClKUClKUClKUClKUClKUClKUClKUClKUClKUClKUClKUClKUClKUClKUClKUClKUClKUH/2Q=="/>
          <p:cNvSpPr>
            <a:spLocks noChangeAspect="1" noChangeArrowheads="1"/>
          </p:cNvSpPr>
          <p:nvPr/>
        </p:nvSpPr>
        <p:spPr bwMode="auto">
          <a:xfrm>
            <a:off x="63500" y="-895350"/>
            <a:ext cx="2476500" cy="1847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4" name="AutoShape 8" descr="data:image/jpeg;base64,/9j/4AAQSkZJRgABAQAAAQABAAD/2wCEAAkGBhQSEBQSExQVFRUVGBoZGBcYGBoZIBgYGBYYGhwXGBocHSYeFx0jGhcXIDAgJScpLCwsFx4xNTAqNSYrLCkBCQoKDgwOFg8PGiwkHBwpKSwpKikpKSkpKSkpKSkpKSkpKSkpKSkpKSkpKSwsKSksKSkpLCwsKSwsKSkpLCwsKf/AABEIAMIBBAMBIgACEQEDEQH/xAAcAAEAAQUBAQAAAAAAAAAAAAAABQEDBAYHAgj/xABCEAACAQIEAggCCAMHAwUAAAABAhEAAwQSITEFQQYTIlFhcYGRBzIUI0JSYqGx8HLB4RUzQ1OCotEkkrIXRHPC8f/EABgBAQEBAQEAAAAAAAAAAAAAAAABAgME/8QAIhEBAQACAgMAAgMBAAAAAAAAAAECERIhAzFBE1EiYXFC/9oADAMBAAIRAxEAPwDtlKUrxNlKUoFKUohSqVWilKpSiK0qlKKrSlKBSlKgUpSqFKUoFKUoFKUoFKUoFKUoFKUoFKUoFKUoFKUoFWcRiVtrmYwPImT3ADUnwq9VKCDxfSC4P7vDXmHeVI/Leou90jxG7JdQf/GR+qmtwmk0al18aWnG2ZpN26o7uzr6QDV61iZ2vN6s3rzrarthW+ZQfMA1A8Uu4C0Cbl21ajeHA/2gn9KdtTKMfqyTOcz3hmP6NtXm4WJA6xoiIk++9Q78fwgLKmMkgAlHtODBEggquvsa82ullrNlLjlDHsqZ/jj84o1NVnhbgI7ZGhG7a66b8h/OslcdcCwXMe8eVeLWLDaiPTT/AJFVeyp5wf3sV/4or2nFrtv7RbKQGB3Kd+uxG9TFjipjXXb96VBNgmgkEkR5jbnFUtqywTruCRTdSyVsh4qB4+VWMT0gy5cmHv3lYTmthNPAhnBJ8gagVuQB3g/zrI4dioGU8mYDyJn+dX/WeMYeL+K1pGKfR8RnG6soQ6eZqDxPxaxGY5MOoWdA24Hic2vtW3Xit1SHAaDBDKGBBHjtsahOKfD+y4mw7WT90zcTygnMPQnyrc0zZpi8J+Kd3P8A9TaTIRp1WjL3znYB/ICuh8P4gl+2t22wZGEg/wAj3EVw7ifBruGudXdUA7qyiVZdsyk7+I3FSHRPpI+DvTINlyOsWQP9a/iA5aTtVyx36TTtVKs4XFJcRbiMGVhKkbEVerkhSlKBSlKBSlKBSlKBSlKBSlKBSlKBVKrVDQci4x8QcYmKv2ScmS66oqqPlU6EyPuwZnnUZc6X4x/8a4fDrCv5IJq38UcEbfEbjop3t3Dqf8RSMw7pa2yx5VCq5jQEA90aV0jfXxI4jiN55Fx84J0DO7AR4MfzrF7RB2X0Ea1aDnuJPjQ4mND+f7mqRbOHM6MQo0hYX89/086zBbMas58c375VbBG+m2m//GtVkcxJI5iKFexca1JtXHQnXQyD3lkIKH2nxrJwXT7EWNL9v6Qv30ZkbzKGUnyyzWC12fD1NUMdx/f73q6g3XhHxKwV4het6tz9m4ptweQz6rP+oVtVniCPzDfr5Zhv+dcRx3CrVzVlynvBAPryq9w+3xHCScLdulBH1bgspnUdhpGo+7UuM+Lt242lPh5ifzGv5Vj3sAR2l5azuNPEVzTh3xddIGLw5j79k6equSPZhW5cL6e4a6A6uyTszqUn1J7X5jxqXGm0qGKk/iA9wf61l2ruYQDB8dv6Ut461cGpU/iQjTzExVTwwkZrTB49CPMfv1rGv0v+oXpxbnBvnENbZLieecI0HmCrHburnBJHh5aV2G/dVlNu6oKvvbcSD36HxrmnTLo6uGuq9uepuTAJPYYalJ3iO0CddGHKumNYsSnQbph9FuCzcJNi425P92x+1/CTuO/Wutq0iRqO+vnNLR5D89PGakH4te6oDrLjdWIKB3H1Y+0BO67HwM8qmc/RJt3m7iVUSzKoHeQP1qPfpThR/wC4tHycH9Jrgy8RzGSoblJM+8yayL3G8vICT5/v0rhydZ4p+3dMJ0hw91gqXUZjsNRPlI1qRr51t8YhlKsyGZ+bYj7QOhXyIruHRXpCuKsghgXUQ4nn971/I1ZdsZYce03SqVWtOZSlKBSlKBSlKBSlKBVKrVDQce+KK5uKqhjI9nDI07EXL2ITXyLA+laPYvkO9puybekEbCf3+lbP8ZLrvxDKoQZEtayZcKS6g6wBnY7DzqB6RuA9rFqBlvAZye86gmQYMaHTcGuu/TeM6WmxXh7D9a9/StPcGfCvJMjcRv8Asfzryog9/j/WroXg/r+++vLEeP5+leSJ5EeAFV9Z9Jqj2J5sR60N8d595NeSK8E98egM0RabFDMUbSdmJbQnnoYgc55T3VlrxK8SAbyJlWAQkkAaQCYP671G4y2NwpzDy5d4/pXnMcpcsyqNT2oAMSwB8OUSYIFLIJO3ZAkl2YnchVX2kb+PjXkdHBdZ3tv1JgsSXy6qJYSumwJAjw7qjsPiFMAXC077mDrIPZ0PnvWbgbDIQw8AGCKANiMwmHEialrXHbIwT4q1aNxXR1TUm4GsEjllujKXJEfN5a1ncM+J7IdeuU9zZX9mGU+9QlriT3UEda6ntAAXGXMB3agHf+lUOCukT1LR+MKn/kRThv4zydG4X8asJc7GKDL+Lqz7mJn0rYMdwXDcTw3/AEuIQrmDqyQ+VgCIKkysgwedcTuYE/bOFSdhmLk+iivXDFSzcFy1iL1u4OeHQr6EljmHgRV4pv8ATceKdCr+GUF1LqBLXEXOs9wC9sAbSQOevKoRHIIa2GEaghQffSDW48G+Kd1IXEp1wAnMuVboHeyJ2D7rWxXeDcN4hDm2guNMZl6q5I3lGAFyO8qw8an+r24zx5SuW7bgITBVdOrc/ZIn5TqVJ8uVWMJjPva+H/M6V0HpT8McYLbJhjZvISCU6tLNyBqAIGR4I7xudK5XiMPdsXDauo9tgflcZCPGD/Ka55+P7HTHPrSQv3YPZUDn+9am+iPTC5hLyuuo2ZTpI5r5/pFQVt5EEAx+nj31Ze2QZ1AOswYjyri6PqXhnEkxFpL1s5kcSD/I9xB0rLrhfww6ejDXepvE9RcOpafq7mwae47N5A99dyU10ebKar1SlKIUpSgUpSgUpSgVSq0oOWfG7g3Ys4tZ7LdW8dzaoT5NI/1Vo/CmW9bbDOBDkMusanQjviQD4Z27q7x0l4T9Kwl6xsbiEA9zbqf+4CvnfBW7iuQQAUMNPIgwVY8p1B861PTphfhhLZA6u4CLiaFTppyaOenOr7BRpqP9VSPHeFm+oxNpCSB9YwYAgZSQwB0EjWTsZ76gMZ0Vu2iBctsS0FS1wupDAEEZdNQRr+VdJlKXGr13E2l+a4inzn3qy3GbXJi/8Kk/pXlOEuhgoqbaKiSO+Z139azbfDLjDVrvOR8o9j3naPalyxOFYn9oOSMtpxJiWXL6xOv9K8jEX9Z+joNYzMoJgT8qyROsd+1TFjoyAJuLGsE540j7sfmSJrMw3DsOgnqlaCDJOb1PZK78vea53y4tfjrXExhIOe+NOVu3m57yX09qt4KyLl9bUsYK3DnTYIPuiAJz77QBU9xLjXVLCWifEk5ZIIjKog+vtWrYbM2JzGRmgdw9tNK6TLlOmbONTWJQpGW7bCqcqlZ002OUa6GTruTVy3f1BVyCOfVkTsSCASvqRWNg1AuEsJyEZhH2uSmNl3JO+w76rxbCZMpCnK5lCw37Q08CNqzr5a1y+yJE8PCiC7qpHYBvLbWHOYwpMjUkwAN9qqeHWVUF1TvLxiLg1JAAzgKRHOd40q/hFRFQi48uoJW3baZI2LAr/OsTF2xKkBpUmSSknbUuVGukbmBzrEvzbd/cjLsYBVGa3acxIVkS0uw26xnaCDGwkVi4q4yknKNTs90uSYg9izkzT41hXMa8kTYTnlItuJ7+zbOY7VYa/cM5rpg6nq0KkmTuTlgaeVXXabTeDx2LtkdWDaQEQq2kw4kd9y4C66d0se+onpRxNrt9dVIUDVHuOC8QXDuzEkfLmBjSsQojPpLvoN59wgJ1PiN688UwxtsjESpUDQEdr5ipEg7HTnAPMVbEbHwX4m43CwvWC/bH2L0tp4XNGX3I8K3Wx8QuG8QQWcbaFsnSLwDIDt2bq6p65a47bu76CDOmtVUweft/WsTOz2XCV1PjHwdtleswV4ZTqEuMXU/wXV1A7pB8651x7gd/DNlv23tzsW1DRzV/lb0PpXvg/SLEYMzhrr2xJJTdD4G2ez6iDXQeD/Fu1eU2sdZAB0LIudD/AB2zLD0zVbxqfyxcrzwQBI5QTOsa8h7V2z4T9Nuut/Q7x+stj6sk/MgHynvZI9Vg8qjeIfDDBYxOuwN5bc/dPWWp7is57WvIH0rS8X0bxvDbyXmtsotkEXkOdJB3LfY8mge9ONiWzJ9G1WoToj0lXHYVLy6N8rr91wBIHgdx4Gpuo5FKUoFKUoFKUoFKUoKVwr4tcA+jY7rlkJiJueAurAceohvWu7Vq3xH6NfTcBcRR9Zb+st/xLy9RIrWPsl05j0WxhuWntg7AIZn5SxZG8gwZfUVJXr5682nfJZykQTnyEASJHaRWAkIToe7np3RXHhbygns3R1bjkA8Rt914Pqa2jHZUcG4v1oCqSAQV3mdRmE78+cVxzmsnrxu8WeMLhBE4lyTp8hJ89Uj1M91Uv8SwaNkZrzt+Iqok7khmGvjFa9mlSBlDCN2tgaSSNSWIPKCD3iq4e+Tu0QDqPGNMwy7nTShpM4jjaIMyYeE17TOI2PcFk+E1jYnil24pNsIBEyoUQP4mLMPPnWBfs2ZIuXEUxEOyJGUHUiC4An13qIfF4dSS7qRoYQPdk95Zsqd2scoqyJZIu8QIYQ95jI2DmPZY/PuqFsWh1kjPAH255T4RH/FZ1zjlhoCJiLvInMo9FVUI086jUusbmW3ZCTzuE9kCCSSRI5bd/jXoxlnxyysblwa7bWzbVjlKgKyk9oMPmzRzLNM/iGpisXi+Aa/dRQT1aksTAYyY7KqBIIAAljy98HgWFN+31rZutDMCqj5hKEDLExEjSJEVica46637tu5ib1rK7jqwHOWGJCrlYCNYk1zmH8rq9nKa7Td/hTyNHOgHbuBYBMDeIHpVl+E20P1t+ynPcH3hwSe7KK03E42yQD/1F3XXMwUeQ+Yj3rwOKW10XCWx/E90/o4rpPFr6XyfqNnbiGBUNnvXXBJEoAuwnRcs6xETvEmsMcYsQBZwzXTO91c86/a1IAjXQc96h7PHboEIbdofhtr+sEnzJqr8VxDiGv3Y7gcv6RV44xOWVT68Tx7AZEa0kQIARQI+Uh8oj09axmcoji9eRg3+H1iXWdswiMsshOpkkAHzNQP0bMZcs08yxNVtYYAxt5U5Yw42+2RhXJH/ADWQWH77qxkQ5u6fHar6SSFEsTppqTPIDvrz2brqvtb7IMrB5TqPEjmPGrBaDWecD8oTUmZVmWQfTXv0PdWFcWCVO45euvnU1YvtI8P4i9luss3GS5p2kcqfIxow8GkVuvCPjI6gLirfWAgjrLUI8bar8jHyynwrm2GUyRlJjwn30qfvcAVrU2izsCBBXJMnftRl9asyuKXHky+i/TbEYK+blm2mIR9GVTkcrmlcwAGZxPzZOZ5Gu/8AB+I9fYtXijW+sUNkf5lnkf3zr5vwHBHzZnKqB3sGJ56ZZ7q7h8Or7GwyEyiEZG3+YEkZpjQzpyrdzmXxyy8fGbbbSlKjmUpSgUpSgUpSgVSq0oPn3p50bOFx90KItXCLiR+KSVHkZqEudI8Tb7Oe5rASQtxgOUu4PjpJiY5V3bp30TsYvDs90Nmso5RlJH2ZIIHzDTYg1wn6Ph0y9m4JgQTodNgBlgbnXlXSZY/W5uzpjDil/wDzIH4iug/CqjerLHONWZ3mT2c4A74LEg+MRFX8VxJIK27QUd4yjTvLRmM981n8C4gQwcGJEEb6p4c/7sa+IpllJ3I1jLetoVsNLZctzMdNAEAYgECdtZ2nWRVoq4aVw5MruwzaAjYmYMx71vGH4TCSh7clcwDMFe0+VSVEB7mUpGYDSN9axjwFwAOvO86iTAEEkTPLaTPhWb5tfGp45fdaPf4jimWPrAuugDAeO0AbVip15MgvJETB2MaeWgroZ4DdOourpoIQiZO5k6n0Ma1cTgrIO06mDJJU+2p5eJFPzX9H4o0WxxTFi31S3LoWZhZEk7ksBJnzq1awebtsWa4WE5gT36wTmY+O1briLQWO0TGoliAfZj+/arnDsS9pGZXYG40yC3JMqidyoJNT8n9HGNSHAy6lbdq4zzOYqUWNJmRAX2FeE6LXM0FlA11mdhp7+9b/AIG6912Q9YywS0TsR2Z7UEksvPl4VKW8AnK2qkc2jUbcy3LyrOXlyaxxjm46KBZLPliNCrQZGmsajespejhCSMlwTuiFjMxBzECN+Y5V0RMOo1hBtEBdT3zFUZpJi4g8yzAeGgGvnWb5MmtYuf2+iZkT1kHkiaj2JB9O81kv0Fg6G+R/AF35doz+Vbw2Jnshgw0mEuH9DI8hVcvMhgI1+reBr+OfzrNytXppC9EF2brV21YqIMncCZ0HKrGMwdq3mW1bRrhWASzsQTIkSABodY3PdW4YoXCD1avEc1VBHiSg9q1q2jF4ZdZgZswEmdeXZESdPDnVx3+0tiYuW7YIPUW8yhVLshLaCAVMg5s4YsQJ01jashuEdZFxkIL9ogKgGbKAW7RG4AMSRrNWmuKQXOplSQSILKBNsiPnbKHJ757jW0CzEEXbckTBCruJ07Un1FMuydNew3AFQalmGuma2f0Y1kJgkM9gEb9ttO/QDMT5AVKXLL5h9bZVTuVCFvIFiVX2PlWVgMOl64oa5oNsr3Hk6gZmGQDXXsr7VmRrlWwdDOjiWrGZkUs5mcuwGgUSNNvDc1sqWwogAAdwEVB9GOJghsO0K9rYAk5rZ+VwWJJ00Op1HjU/XWa+PJlbspSlVkpSlApSlAqlVqI6S9JrOBs9deJgkKqqJZ3Mwqjv0OuwikmxL1SuZ/8Aq+5cKuGsiScofFKpYDnGU6b67aGJrYeinxFsY262HytaxCAk22gggGCUddGitXC6ZmUrY+JYbrLNy399GX/uUj+dfNnHVdQhbR46u9liOutgBuR3WDI7zX02a4P004bkxmJsEQHY3E0+92oUd5XOv+majrh9jQFvQZknzI0G0ie6pTg+IAzELIVgSrfaDbgnlmgj1qHxy5GdZUxsY39ORrM4DcBNxdNcpMn7pMHbQyR7VrKdbax6unR8JbVWINxCl6LlstlQhGRBldT2XMIvaU7rPM1ZuPhkZQLthWO4LqYy6yWIGUbRMnw7r/RcjEYVLByzazqGYSAujxEHUBjE6QNYqSu9ClNswxbUnQJbAEcyVavP7vbr6mkI+Lsn/FwjAAgfWRGvjtz56zWJisfZ1nFYXySbh5bhSSfQGtgHRy1b0azYuHwzNry1uEIx13UR4Gsi9g2tqcuVEUwerAUDf7WUTrzgAa1f4nbQ8fdXswMU8xBGGKKT4Foke1W+uCmHBMAaOeZAIme4FZjxM6VsXGrlo2XLW87DTORceGj7RPZGs8vatNsFbhylmZkmDlIDKsZSxM5dDEkEaV0mr6jNlbJguKKHHZUhjlKjs52MkMIErHvy5VLtxiDKWE9esPfyyD+VaL9OVXUW+26suo1A7WgU6ZmzHcADurptnrs39zcI07YVl15ghHBgHSIMRFYymq1j67RtrilznYsry+S5B35Egb91ZQe/A0tJoOz1eWB+ElgAZ5n3rNCrqzLrrMuQSdhAfMRVm11SyOtS0TG923r7JOlYqsbNeXRXPgWe22g85jzocZiCB9aCRuQFY/7bdZD8Vwq6HHWdpMXV08SFTTeo2/0r4ekzi8x1IyG658tVyjwqzHK/E3EZx23ibiw165HMsSo/+o9Na1vgtxVuXBoZUS7CI1JlpnsSAD5g7LU1iemWFUm5at3rrj5OsRVUnvZjnbTuAE99QqY3Mz3LhBe4SWkKCzfe8BuYrpq4zsmrU+lq5bztd01kSN5+yn32y6E8iZJFbTwaxnsI7dmVUmASFmQJOTyA111JiufYrjAY5mAgqAu50AiEAEHvjvGtSfDfixdt20FvC24tKFUtcuMBkAWQuwaJkzzqTHLL4ZZTHp0HDcKk9gmNANDPtED0rOscKaR2nU94Ee3arQOH/HG+SRdwtl50AV2Q/wAJkNnJ5RFdR6L8Q+m4dbwUW5ENbKy1t/ukzB0IO3MVb4tMfkQHG8W1jEYS5anrAxQoQRmRgurQNBJVZP2m02rogNR68Bs9Z1vVqbn3jJIg8p21M1I1dacsrL6KUpRkpSlApSqUCtB+L1rDvhFW5dCX0brLA0Yll+bsc0yzJ/8Aw7F0m6TrhVgKbl5h2LY/87h+wg7/AGBNcU47cuPiXxOK7c6XHUSoSQFCqf7pAoYa5tdSZInrhhfaInA9LbtlBaXDWS23WD7UCAxLCTAqX+EeItf2wb968A5DKgGitccagkmQIBjTU91avxDFdURqlwRoyPIZYMEiJBgajwrBeLSMbbB3d+QkADNtmiTr3aeortre3PGafXlc1+MXBzktYpBqhCsfAmVJ8m08mNcs6IfFjG4LKvWddaG9u6SRH4X+ZPSR4V3zC4i3xbhmbKVTE2yIMEqdtxoYYb1wuNxv9Osr514xhVZusIyoSGMCJDidSZ1ncDYbCvGCi24k9hiUJXuy5lbTuMEetS2MtOmHupdUq1lzbYRzMZl1BhZhpAkZ6i+qTIpjUHLIbUrEqGHLTmO+Nopj3LK7Z9WWNq6MdI2wj3SwW7abL2EvWx8qkAkMRBZWJMayBvtUzivirZ3Wzkb8WItHbcRDxXNMXh1cgADsglSIBkGdfvactIqxfwQIXRVVgDMbGAYLEBgZzecQJrU8cZ5V0LFfFYSYW0RvBvXnnnByhVj8qjm+KtxZNtbCnnFhzp/rua1pqKAyZWICxMDLrMbnYctR6VP2uCozZiX2Dqy6zPPYak6wBGm4rFmOPtqby9PPE/iHiMQjWmK5XEMEtWbfZkabFvZgaiXXKMwS5BnbQRJEAkydVPt3a1OcW4Pl1AU7wzj5X0JnLGhKnWTEmtWvYu7JkhSSRpA0595iIGnIDetY8azbliJimBlbbFoDAsWOmweOep0NXlW6Ym4NRAWftajLlgBWESZ/WsZrzFiS+YntaaCR3DQflUhwDHpazh8wFwqMw3yTqPlJgnU5SDpsa6dMd32tWsOXyyyoCRp24OmrFwGInbSRNWxaRGOc5oJnclI1AHaGbzIqXThskhFTKiyLlwmWQtlGWInXSNIrJbg2az1ouYclZK69pocoQF1Y7FgYbQeNTlIvGrmA6LrdC/IUIDZ5B1MyMoAObwBMRG4NUu37dlzh7ge21tikfMumxJzEL2WJIAgRvWTwzhmISRbuNlJEhLbmGGkgXAusRrPIaVkWeioY9tbjvqWLsdSRJLFFBifxGuNy1u2uuOPXSMuvhnYEq8QFReuY7AAxltyVIBM9877Vsl/DYR7agJfsuQERcjkNCwDr2mOoJdQD4VkYDo7cZgEOTT/CthdO7NJgcpYipKz0REK3WK4JJ7bBw0aGAJBghhMRy1rOXknxuYd9tJbgzucvWJaB7Rltt9SkSDEtm0+blJi5w7ofbuu2VmvW0VWZ8wtqBDTncnKiwMwgE+HM7TiMHg7HzxecCMg7cwNBlH1aDXmeW1R+L6QdbC5JQAjqyZV5XKcyDQ8o10gRtVmWV6kS44xG8JOEt3h1SKpU6MzM5ZdJKkkBZE65QfKu49FMHaTDhrTFluHNJCiNB2YXQQK4kvD4AlcizAzMBp66mujfDPBXreYdsWDPzAgM3JrebUaaGNNuYrdxcsr106BVapVa5OZSlKoUpSgVQ1WlBybpdx4W8ZftOrHt7giYyqRI5wDprWv8bxtq5ZC2yx6xYcGQRsSP9RhdDABar/xOWOI3td8hjzQf8VqyX69eN6ZqKxXDbdm2jNbGYOM41IIDg9kaaEZlg7gAyKn7drVHvJa6sLm7NpbaWEM5lBkjMvYYgqWYmAZqN45bz2uUhlOY7xJ8DOpHsKxelXSPrjktr1dvRm2BuXAB23K6ECeyOQk7mtIjOM8Rt3L7PbthFLaaax94jYM0Tp319GfB+7m4NhvAMP8Aea+Y8LgnuuFQST7ATue4V9NfB7Cta4VbRgeyzwYIkEzInlr+VcfJ6WIf4hcBIxBIA6vFlJkTF+2MsAaSWtnaderPhXJMbZKFiwU22zCOySjzmB00Gux22FfSPSzggxWEuWoGaAyTydDmX8xHqa4h9GdtQO2qgk7EQSuokdsRl0HayjY6V5+Vxu49Xj1njqtUs5DAkCRM6SCJ7KtOikknTbbvqzauTIAzZpBk76TptqN9e+BWzPwtbp0QsNtSUzHX7IXnprHiYq5huittmYF0XLqJAkAnm1zLA7t+VdJ5Jpn8dar9HaftG5Iyr7GWjcFYjzrZLWMubtaCd5a4qiQBJG7EfhA5VI/2WhaEZ3O0AwNANzlk7co9q9JgbYI+qsac2BuGQNZkktEzERWL5Mcm8cbIh8Tisg0ZNJ7IdiGk7y8Fe/aTGwmsa7wM3yrBLzgBQQivlDk9qXK9+mk7VtKYpFWPpCIPmOV0tDXYwmrE6bA8tKt3saBJBuXjrBJZdDpvc1566Gr+S/8AOJw/dY+B+Hvay3VtWQNB1jdYZ7wocCNhJ56VNJ0csWRC3ydieqW3b1nYZULH/u9ah/7Vuf4YsINuyvWnx1bs+gFWsXxLGXbZU3rpXlBS0szt9WoJprO+6zvHH4mOpsoEFzMUU6da7QF1JgMY31J8Sara6Q27ZlLanshYW11Z3GrXA8b7ALJ8K0vgeEf61nALhgsnXUAk6nv086lsPYckKVJJ0CgEyZGigfqZ3px1fe122HEdN2k9Th1Wd2vuMx0/y7a6e5PiKwW6UYy4cgvDl2bVpdPKQY8zFbFg/hpeuHMeqTxg3DPm2Vf9tbHg/hjaH97cu3Pw5si+WVAorfHGOdzv7cwuo9yDdus4LSUdnuFtYk21IiffTlUhheB3boyrbvZOSJbFpT7wAPMH+ddhwPRyxZEW7ar5AD9N/WpBLYGwA8hFTc+ROdcpwfw6xDj5LdofiJcj2gegga1sOC+GgEdZfY+CAWx+Wv51vFKnJnaG4d0Rw1jVLSg/eIk+5k1LqsbV6pUt2hSlKgUpSgUpSgUpSghePdEcNjNb9oFgIFwdlh5MNfQyPCuc8d+D163L4a4LwGuR4R/IEdh/I5a7BVDWplYj5k4lYZUdHVkdIlWEMO0NwdfX8zUZwvozex19bNhCzHVjyUfeY8vDvr6c410aw2LXLiLK3ANidCPJhqK9cF6PYfCIUw9pbSkyco1J72Jkt6mul8iaal0Q+E9jCqvWgXG0JHIt3v8Ae8BsPHet8RYEDQchXqlcrdqpXIunPB/o3EOuUdi6M0SQD/mJpqNSGBGsmuvVAdM+j/0vCsqibidq3rHaH2fIjSPLbepGpe3Lcb0pYwVtgk5V+ZdRB0zAGSOfYBHfWHb4pbKk3VuKQSqrbCtI5HOQSok/c2E7Vk2uiOMF0ThyAuaCSJ12KlTl75196lMP8PMXdaSLdteQgmB5KQDr41OHfb0XOSNd/t1I7GHl5+a9ca6FPeqDKOUyRNR2JutcY54JYzrIHfAQQo9K6bhPhL/m3m8lhRHdoNvWth4d8P8AC2YhAT3nf3OtdNYz05XPbj2EwAYyMztMxattodPtQADUlhuhuKuHs2lAkav2tPEV2qxwy2nyoKyQoG1OTNycywHw5xB1e4iaQAiKIHcGuBiPQVLWfhbZ+2zGRB1JP8gPQVu9VqcktrWMD8OsHanLbmTJzEmTtMHyqawnCLVsQiBfLSs2lTdTdUAqtKVApSlApSlApSlApSlApSlApSlApSlApSlApSlApSlApSlB5CjuqtVpQUqtKUClKUClKUClKUClKUClKUClKUClKUClKUClKUClKUClKUClKUClKUClKUClKUClKUClKUClKUClKUClKUClKUClKUClKUClKUClKUClKUClKUH/2Q=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5" name="Picture 9" descr="C:\Users\Компьютер\Desktop\kopija_fon_sajt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CDE"/>
              </a:clrFrom>
              <a:clrTo>
                <a:srgbClr val="FDFCD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0091" y="4221088"/>
            <a:ext cx="3283909" cy="2448272"/>
          </a:xfrm>
          <a:prstGeom prst="rect">
            <a:avLst/>
          </a:prstGeom>
          <a:noFill/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79512" y="476672"/>
            <a:ext cx="878497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Вратарь замер в воротах,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готовясь отбить гол.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2708920"/>
            <a:ext cx="27334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54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</a:t>
            </a: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тарь</a:t>
            </a:r>
            <a:endParaRPr lang="ru-RU" sz="5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2708920"/>
            <a:ext cx="24085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ru-RU" sz="5400" b="1" i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оро</a:t>
            </a:r>
            <a:r>
              <a:rPr lang="ru-RU" sz="5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827584" y="3068960"/>
            <a:ext cx="799288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Видит: весь сияя в злате,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Царь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Салтан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сидит в палате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престоле и в венце,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грустной думой на лице.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7" name="Picture 3" descr="http://www.martiten.com/wp-content/uploads/2012/02/%D0%A1%D0%BA%D0%B0%D0%B7%D0%BA%D0%B0_%D0%BE_%D1%86%D0%B0%D1%80%D0%B5_%D0%A1%D0%B0%D0%BB%D1%82%D0%B0%D0%BD%D0%B5_skazka_o_tsare_Saltan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3450984" cy="259228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3968" y="908720"/>
            <a:ext cx="4464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з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 - з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оло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99592" y="3501008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Мать и сын идут ко граду,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Лишь ступили за ограду,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Оглушительный трезвон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Поднялся со всех сторон.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3" name="Picture 3" descr="http://www.idiismotri.ru/upload/event/5/1428/images/Skazka_o_tcare_Salta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2379784" cy="316835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851920" y="980728"/>
            <a:ext cx="47525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</a:t>
            </a: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 – г</a:t>
            </a: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оро</a:t>
            </a: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</a:t>
            </a:r>
          </a:p>
          <a:p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3600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словар.слово</a:t>
            </a: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84</TotalTime>
  <Words>356</Words>
  <Application>Microsoft Office PowerPoint</Application>
  <PresentationFormat>Экран (4:3)</PresentationFormat>
  <Paragraphs>81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Обращаться с языком кое-как  – значит и мыслить кое-как: неточно,              приблизительно, неверно.                                                              А. ТОЛСТОЙ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Retired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Обращаться с языком кое-как  – значит и мыслить кое-как: неточно,              приблизительно, неверно.                                                              А. ТОЛСТОЙ</dc:title>
  <dc:creator>RWT</dc:creator>
  <cp:lastModifiedBy>RWT</cp:lastModifiedBy>
  <cp:revision>9</cp:revision>
  <dcterms:created xsi:type="dcterms:W3CDTF">2012-12-24T17:29:01Z</dcterms:created>
  <dcterms:modified xsi:type="dcterms:W3CDTF">2012-12-24T18:53:36Z</dcterms:modified>
</cp:coreProperties>
</file>